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9" r:id="rId3"/>
    <p:sldId id="261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01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CD0D06-F2EF-BF42-AC6B-B7ACCC028BE4}" v="6" dt="2024-03-13T20:23:14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frame with red and yellow symbols&#10;&#10;Description automatically generated">
            <a:extLst>
              <a:ext uri="{FF2B5EF4-FFF2-40B4-BE49-F238E27FC236}">
                <a16:creationId xmlns:a16="http://schemas.microsoft.com/office/drawing/2014/main" id="{63288AF2-F595-56C5-C2A3-6608034769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9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rectangular frame with red and yellow text&#10;&#10;Description automatically generated">
            <a:extLst>
              <a:ext uri="{FF2B5EF4-FFF2-40B4-BE49-F238E27FC236}">
                <a16:creationId xmlns:a16="http://schemas.microsoft.com/office/drawing/2014/main" id="{68E4DF0E-3170-F3B9-A94C-6CC44A3609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175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rectangular frame with red and yellow text&#10;&#10;Description automatically generated">
            <a:extLst>
              <a:ext uri="{FF2B5EF4-FFF2-40B4-BE49-F238E27FC236}">
                <a16:creationId xmlns:a16="http://schemas.microsoft.com/office/drawing/2014/main" id="{68E4DF0E-3170-F3B9-A94C-6CC44A3609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A white rectangular frame with a red border&#10;&#10;Description automatically generated">
            <a:extLst>
              <a:ext uri="{FF2B5EF4-FFF2-40B4-BE49-F238E27FC236}">
                <a16:creationId xmlns:a16="http://schemas.microsoft.com/office/drawing/2014/main" id="{196A96C2-9378-38F6-7F06-6907ED33A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423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rectangular frame with a white background&#10;&#10;Description automatically generated">
            <a:extLst>
              <a:ext uri="{FF2B5EF4-FFF2-40B4-BE49-F238E27FC236}">
                <a16:creationId xmlns:a16="http://schemas.microsoft.com/office/drawing/2014/main" id="{1CA75341-F98F-7DFC-8544-30313E5C94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988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red and white card with a letter u&#10;&#10;Description automatically generated">
            <a:extLst>
              <a:ext uri="{FF2B5EF4-FFF2-40B4-BE49-F238E27FC236}">
                <a16:creationId xmlns:a16="http://schemas.microsoft.com/office/drawing/2014/main" id="{5A69D7CA-6D91-248C-D2CB-1013FE94F5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806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red and yellow rectangular frame&#10;&#10;Description automatically generated">
            <a:extLst>
              <a:ext uri="{FF2B5EF4-FFF2-40B4-BE49-F238E27FC236}">
                <a16:creationId xmlns:a16="http://schemas.microsoft.com/office/drawing/2014/main" id="{07A77D1D-AE1A-0A91-15CB-D4BAB77746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403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4E209B1E-2F0F-5371-B4F1-CBD324FD1A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756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red and yellow text&#10;&#10;Description automatically generated">
            <a:extLst>
              <a:ext uri="{FF2B5EF4-FFF2-40B4-BE49-F238E27FC236}">
                <a16:creationId xmlns:a16="http://schemas.microsoft.com/office/drawing/2014/main" id="{D92AC7D5-1BF8-52A4-D918-E71A9061ED5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1180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2" r:id="rId2"/>
    <p:sldLayoutId id="2147483673" r:id="rId3"/>
    <p:sldLayoutId id="2147483675" r:id="rId4"/>
    <p:sldLayoutId id="2147483676" r:id="rId5"/>
    <p:sldLayoutId id="2147483677" r:id="rId6"/>
    <p:sldLayoutId id="2147483678" r:id="rId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0823D0-3086-77A2-5B1D-C40FD2777FEE}"/>
              </a:ext>
            </a:extLst>
          </p:cNvPr>
          <p:cNvSpPr txBox="1"/>
          <p:nvPr/>
        </p:nvSpPr>
        <p:spPr>
          <a:xfrm>
            <a:off x="3456496" y="3059668"/>
            <a:ext cx="527900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>
                <a:solidFill>
                  <a:srgbClr val="97012E"/>
                </a:solidFill>
                <a:latin typeface="Druk Heavy" pitchFamily="2" charset="77"/>
                <a:cs typeface="Gotham Bold" pitchFamily="50" charset="0"/>
              </a:rPr>
              <a:t>PRESENTATION TITLE</a:t>
            </a:r>
            <a:br>
              <a:rPr lang="en-US" sz="4000" dirty="0">
                <a:solidFill>
                  <a:schemeClr val="bg1"/>
                </a:solidFill>
                <a:latin typeface="Garamond" panose="02020404030301010803" pitchFamily="18" charset="0"/>
              </a:rPr>
            </a:br>
            <a:br>
              <a:rPr lang="en-US" sz="4000" dirty="0">
                <a:solidFill>
                  <a:schemeClr val="bg1"/>
                </a:solidFill>
                <a:latin typeface="Oak Sans" pitchFamily="2" charset="77"/>
              </a:rPr>
            </a:br>
            <a:r>
              <a:rPr lang="en-US" sz="4000" dirty="0">
                <a:solidFill>
                  <a:schemeClr val="bg1"/>
                </a:solidFill>
                <a:latin typeface="Oak Sans" pitchFamily="2" charset="77"/>
              </a:rPr>
              <a:t>First Name Last Name</a:t>
            </a:r>
          </a:p>
        </p:txBody>
      </p:sp>
    </p:spTree>
    <p:extLst>
      <p:ext uri="{BB962C8B-B14F-4D97-AF65-F5344CB8AC3E}">
        <p14:creationId xmlns:p14="http://schemas.microsoft.com/office/powerpoint/2010/main" val="3445320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5CDBBB-DADA-223E-6E55-D8234D44E5CC}"/>
              </a:ext>
            </a:extLst>
          </p:cNvPr>
          <p:cNvSpPr txBox="1"/>
          <p:nvPr/>
        </p:nvSpPr>
        <p:spPr>
          <a:xfrm>
            <a:off x="1574358" y="2949934"/>
            <a:ext cx="92525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6711FD-2374-EB88-3C5B-CDF8370DF9C6}"/>
              </a:ext>
            </a:extLst>
          </p:cNvPr>
          <p:cNvSpPr txBox="1"/>
          <p:nvPr/>
        </p:nvSpPr>
        <p:spPr>
          <a:xfrm>
            <a:off x="574839" y="1729458"/>
            <a:ext cx="51416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98012E"/>
                </a:solidFill>
                <a:latin typeface="Druk Heavy" pitchFamily="2" charset="77"/>
                <a:cs typeface="Gotham Bold" pitchFamily="50" charset="0"/>
              </a:rPr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163968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5CDBBB-DADA-223E-6E55-D8234D44E5CC}"/>
              </a:ext>
            </a:extLst>
          </p:cNvPr>
          <p:cNvSpPr txBox="1"/>
          <p:nvPr/>
        </p:nvSpPr>
        <p:spPr>
          <a:xfrm>
            <a:off x="1574358" y="2949934"/>
            <a:ext cx="29135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6711FD-2374-EB88-3C5B-CDF8370DF9C6}"/>
              </a:ext>
            </a:extLst>
          </p:cNvPr>
          <p:cNvSpPr txBox="1"/>
          <p:nvPr/>
        </p:nvSpPr>
        <p:spPr>
          <a:xfrm>
            <a:off x="574839" y="1729458"/>
            <a:ext cx="51416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98012E"/>
                </a:solidFill>
                <a:latin typeface="Druk Heavy" pitchFamily="2" charset="77"/>
                <a:cs typeface="Gotham Bold" pitchFamily="50" charset="0"/>
              </a:rPr>
              <a:t>HEADLINE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A24648-704C-AF10-C158-CD594F34E854}"/>
              </a:ext>
            </a:extLst>
          </p:cNvPr>
          <p:cNvSpPr txBox="1"/>
          <p:nvPr/>
        </p:nvSpPr>
        <p:spPr>
          <a:xfrm>
            <a:off x="7859545" y="2949934"/>
            <a:ext cx="354417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List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0BA786-F190-A415-2D4F-A7D9259E1825}"/>
              </a:ext>
            </a:extLst>
          </p:cNvPr>
          <p:cNvSpPr txBox="1"/>
          <p:nvPr/>
        </p:nvSpPr>
        <p:spPr>
          <a:xfrm>
            <a:off x="6860026" y="1729458"/>
            <a:ext cx="463829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98012E"/>
                </a:solidFill>
                <a:latin typeface="Druk Heavy" pitchFamily="2" charset="77"/>
                <a:cs typeface="Gotham Bold" pitchFamily="50" charset="0"/>
              </a:rPr>
              <a:t>HEADLINE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9A90899-F75E-99A2-D079-771153A2C01D}"/>
              </a:ext>
            </a:extLst>
          </p:cNvPr>
          <p:cNvCxnSpPr>
            <a:cxnSpLocks/>
          </p:cNvCxnSpPr>
          <p:nvPr/>
        </p:nvCxnSpPr>
        <p:spPr>
          <a:xfrm>
            <a:off x="6159063" y="1429407"/>
            <a:ext cx="0" cy="46035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570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4A0673-59DF-4392-59F0-1F05DF74E325}"/>
              </a:ext>
            </a:extLst>
          </p:cNvPr>
          <p:cNvSpPr txBox="1"/>
          <p:nvPr/>
        </p:nvSpPr>
        <p:spPr>
          <a:xfrm>
            <a:off x="682395" y="2751151"/>
            <a:ext cx="5737468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Text goes here and looks something like this</a:t>
            </a:r>
            <a:br>
              <a:rPr lang="en-US" sz="2200" dirty="0">
                <a:solidFill>
                  <a:schemeClr val="bg1"/>
                </a:solidFill>
                <a:latin typeface="Oak Sans" pitchFamily="2" charset="77"/>
              </a:rPr>
            </a:b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Text goes here and looks something like this</a:t>
            </a:r>
            <a:br>
              <a:rPr lang="en-US" sz="2200" dirty="0">
                <a:solidFill>
                  <a:schemeClr val="bg1"/>
                </a:solidFill>
                <a:latin typeface="Oak Sans" pitchFamily="2" charset="77"/>
              </a:rPr>
            </a:br>
            <a:endParaRPr lang="en-US" sz="2200" dirty="0">
              <a:solidFill>
                <a:schemeClr val="bg1"/>
              </a:solidFill>
              <a:latin typeface="Oak Sans" pitchFamily="2" charset="77"/>
            </a:endParaRPr>
          </a:p>
          <a:p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Text goes here and looks something like this</a:t>
            </a:r>
            <a:br>
              <a:rPr lang="en-US" sz="2200" dirty="0">
                <a:solidFill>
                  <a:schemeClr val="bg1"/>
                </a:solidFill>
                <a:latin typeface="Oak Sans" pitchFamily="2" charset="77"/>
              </a:rPr>
            </a:br>
            <a:r>
              <a:rPr lang="en-US" sz="2200" dirty="0">
                <a:solidFill>
                  <a:schemeClr val="bg1"/>
                </a:solidFill>
                <a:latin typeface="Oak Sans" pitchFamily="2" charset="77"/>
              </a:rPr>
              <a:t>Text goes here and looks something like this</a:t>
            </a:r>
            <a:br>
              <a:rPr lang="en-US" sz="2200" dirty="0">
                <a:solidFill>
                  <a:schemeClr val="bg1"/>
                </a:solidFill>
                <a:latin typeface="Oak Sans" pitchFamily="2" charset="77"/>
              </a:rPr>
            </a:br>
            <a:endParaRPr lang="en-US" sz="2200" dirty="0">
              <a:solidFill>
                <a:schemeClr val="bg1"/>
              </a:solidFill>
              <a:latin typeface="Oak Sans" pitchFamily="2" charset="77"/>
            </a:endParaRPr>
          </a:p>
          <a:p>
            <a:endParaRPr lang="en-US" sz="2200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373B6-AEA9-2411-3A81-57F8BD3B42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515878" y="1860605"/>
            <a:ext cx="5143500" cy="3429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567DD4-B3C5-EA0B-99D0-61BBA3367ECA}"/>
              </a:ext>
            </a:extLst>
          </p:cNvPr>
          <p:cNvSpPr txBox="1"/>
          <p:nvPr/>
        </p:nvSpPr>
        <p:spPr>
          <a:xfrm>
            <a:off x="574839" y="1729458"/>
            <a:ext cx="51416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98012E"/>
                </a:solidFill>
                <a:latin typeface="Druk Heavy" pitchFamily="2" charset="77"/>
                <a:cs typeface="Gotham Bold" pitchFamily="50" charset="0"/>
              </a:rPr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1706386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5588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5638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26047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{B5A9200C-25AD-8243-91C6-9E230CEB9DC7}tf16401378</Template>
  <TotalTime>194</TotalTime>
  <Words>57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Druk Heavy</vt:lpstr>
      <vt:lpstr>Garamond</vt:lpstr>
      <vt:lpstr>Oak Sans</vt:lpstr>
      <vt:lpstr>Wingdings</vt:lpstr>
      <vt:lpstr>Madison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Thomas, Steve</dc:creator>
  <cp:lastModifiedBy>Farris, Brianne</cp:lastModifiedBy>
  <cp:revision>5</cp:revision>
  <dcterms:created xsi:type="dcterms:W3CDTF">2024-01-23T15:16:37Z</dcterms:created>
  <dcterms:modified xsi:type="dcterms:W3CDTF">2024-03-18T15:17:22Z</dcterms:modified>
</cp:coreProperties>
</file>