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2" r:id="rId1"/>
  </p:sldMasterIdLst>
  <p:sldIdLst>
    <p:sldId id="256" r:id="rId2"/>
    <p:sldId id="257" r:id="rId3"/>
    <p:sldId id="259" r:id="rId4"/>
    <p:sldId id="262" r:id="rId5"/>
    <p:sldId id="263" r:id="rId6"/>
    <p:sldId id="264" r:id="rId7"/>
    <p:sldId id="265" r:id="rId8"/>
    <p:sldId id="266" r:id="rId9"/>
    <p:sldId id="267" r:id="rId10"/>
    <p:sldId id="271" r:id="rId11"/>
    <p:sldId id="261" r:id="rId12"/>
    <p:sldId id="260"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6012"/>
  </p:normalViewPr>
  <p:slideViewPr>
    <p:cSldViewPr snapToGrid="0" snapToObjects="1">
      <p:cViewPr varScale="1">
        <p:scale>
          <a:sx n="84" d="100"/>
          <a:sy n="84" d="100"/>
        </p:scale>
        <p:origin x="110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25E309C-E05C-4C70-A4B0-E287EE619AA6}" type="doc">
      <dgm:prSet loTypeId="urn:microsoft.com/office/officeart/2005/8/layout/process4" loCatId="process" qsTypeId="urn:microsoft.com/office/officeart/2005/8/quickstyle/simple1" qsCatId="simple" csTypeId="urn:microsoft.com/office/officeart/2005/8/colors/colorful2" csCatId="colorful" phldr="1"/>
      <dgm:spPr/>
      <dgm:t>
        <a:bodyPr/>
        <a:lstStyle/>
        <a:p>
          <a:endParaRPr lang="en-US"/>
        </a:p>
      </dgm:t>
    </dgm:pt>
    <dgm:pt modelId="{C8CB8ABC-A5A0-40B8-AD8B-47A2F7BC0B5E}">
      <dgm:prSet/>
      <dgm:spPr/>
      <dgm:t>
        <a:bodyPr/>
        <a:lstStyle/>
        <a:p>
          <a:r>
            <a:rPr lang="en-US" dirty="0"/>
            <a:t>Usually the first sentence of a paragraph</a:t>
          </a:r>
        </a:p>
      </dgm:t>
    </dgm:pt>
    <dgm:pt modelId="{C14C074D-0DF9-4CE1-B975-9AF774211BC8}" type="parTrans" cxnId="{8B5AC409-C8F4-41B7-8AAA-215745272696}">
      <dgm:prSet/>
      <dgm:spPr/>
      <dgm:t>
        <a:bodyPr/>
        <a:lstStyle/>
        <a:p>
          <a:endParaRPr lang="en-US"/>
        </a:p>
      </dgm:t>
    </dgm:pt>
    <dgm:pt modelId="{F6DFA0A3-FD7F-4DF0-A797-A6512EAB1919}" type="sibTrans" cxnId="{8B5AC409-C8F4-41B7-8AAA-215745272696}">
      <dgm:prSet/>
      <dgm:spPr/>
      <dgm:t>
        <a:bodyPr/>
        <a:lstStyle/>
        <a:p>
          <a:endParaRPr lang="en-US"/>
        </a:p>
      </dgm:t>
    </dgm:pt>
    <dgm:pt modelId="{F2073917-8CD0-4253-9F28-AA95193728EC}">
      <dgm:prSet/>
      <dgm:spPr/>
      <dgm:t>
        <a:bodyPr/>
        <a:lstStyle/>
        <a:p>
          <a:r>
            <a:rPr lang="en-US" dirty="0"/>
            <a:t>Communicates the paragraph’s main idea to the reader</a:t>
          </a:r>
        </a:p>
      </dgm:t>
    </dgm:pt>
    <dgm:pt modelId="{5378CF3A-CE80-40DE-BA57-DA245EE9F6DA}" type="parTrans" cxnId="{7A2C9738-6C17-4DB7-A609-A26BA6944C10}">
      <dgm:prSet/>
      <dgm:spPr/>
      <dgm:t>
        <a:bodyPr/>
        <a:lstStyle/>
        <a:p>
          <a:endParaRPr lang="en-US"/>
        </a:p>
      </dgm:t>
    </dgm:pt>
    <dgm:pt modelId="{FEBBFCC2-8969-480C-9559-FF2C523E348E}" type="sibTrans" cxnId="{7A2C9738-6C17-4DB7-A609-A26BA6944C10}">
      <dgm:prSet/>
      <dgm:spPr/>
      <dgm:t>
        <a:bodyPr/>
        <a:lstStyle/>
        <a:p>
          <a:endParaRPr lang="en-US"/>
        </a:p>
      </dgm:t>
    </dgm:pt>
    <dgm:pt modelId="{2032810E-10CA-42D9-BCAC-E8DC78A8C058}">
      <dgm:prSet/>
      <dgm:spPr/>
      <dgm:t>
        <a:bodyPr/>
        <a:lstStyle/>
        <a:p>
          <a:r>
            <a:rPr lang="en-US"/>
            <a:t>Must be both general and specific:</a:t>
          </a:r>
        </a:p>
      </dgm:t>
    </dgm:pt>
    <dgm:pt modelId="{87530F76-FFB8-4D54-9574-4FAF94981BC0}" type="parTrans" cxnId="{2A1CD43E-E394-4BDD-980E-3301A41CB813}">
      <dgm:prSet/>
      <dgm:spPr/>
      <dgm:t>
        <a:bodyPr/>
        <a:lstStyle/>
        <a:p>
          <a:endParaRPr lang="en-US"/>
        </a:p>
      </dgm:t>
    </dgm:pt>
    <dgm:pt modelId="{8F2F39C7-CCB3-45EB-87F4-746BFD7E96E2}" type="sibTrans" cxnId="{2A1CD43E-E394-4BDD-980E-3301A41CB813}">
      <dgm:prSet/>
      <dgm:spPr/>
      <dgm:t>
        <a:bodyPr/>
        <a:lstStyle/>
        <a:p>
          <a:endParaRPr lang="en-US"/>
        </a:p>
      </dgm:t>
    </dgm:pt>
    <dgm:pt modelId="{0AABAFE6-1C91-4734-841A-9D6501EF59DC}">
      <dgm:prSet/>
      <dgm:spPr/>
      <dgm:t>
        <a:bodyPr/>
        <a:lstStyle/>
        <a:p>
          <a:r>
            <a:rPr lang="en-US"/>
            <a:t>General enough to let the reader know the paragraph’s principal subject.</a:t>
          </a:r>
        </a:p>
      </dgm:t>
    </dgm:pt>
    <dgm:pt modelId="{9EF4EE80-7038-40AC-9C14-CAC7DD1C0ED4}" type="parTrans" cxnId="{FB1DCFF6-323C-4BB3-9F3C-4FA0A8412549}">
      <dgm:prSet/>
      <dgm:spPr/>
      <dgm:t>
        <a:bodyPr/>
        <a:lstStyle/>
        <a:p>
          <a:endParaRPr lang="en-US"/>
        </a:p>
      </dgm:t>
    </dgm:pt>
    <dgm:pt modelId="{A903FF6D-3F05-4C56-A1A9-FA04C2B76C72}" type="sibTrans" cxnId="{FB1DCFF6-323C-4BB3-9F3C-4FA0A8412549}">
      <dgm:prSet/>
      <dgm:spPr/>
      <dgm:t>
        <a:bodyPr/>
        <a:lstStyle/>
        <a:p>
          <a:endParaRPr lang="en-US"/>
        </a:p>
      </dgm:t>
    </dgm:pt>
    <dgm:pt modelId="{A444ADFE-72B2-4BFD-9B86-C30E8B7A9B00}">
      <dgm:prSet/>
      <dgm:spPr/>
      <dgm:t>
        <a:bodyPr/>
        <a:lstStyle/>
        <a:p>
          <a:r>
            <a:rPr lang="en-US"/>
            <a:t>Specific enough that the it applies to the individual paragraph, not the paper as a whole, like a thesis does. </a:t>
          </a:r>
        </a:p>
      </dgm:t>
    </dgm:pt>
    <dgm:pt modelId="{58D16074-831E-4E2F-A51B-FCB3A6317D8D}" type="parTrans" cxnId="{BFFD28F4-0115-4216-AA54-FA2FE9563389}">
      <dgm:prSet/>
      <dgm:spPr/>
      <dgm:t>
        <a:bodyPr/>
        <a:lstStyle/>
        <a:p>
          <a:endParaRPr lang="en-US"/>
        </a:p>
      </dgm:t>
    </dgm:pt>
    <dgm:pt modelId="{AED70A8B-A168-4DB9-BE77-7BEB206D96C5}" type="sibTrans" cxnId="{BFFD28F4-0115-4216-AA54-FA2FE9563389}">
      <dgm:prSet/>
      <dgm:spPr/>
      <dgm:t>
        <a:bodyPr/>
        <a:lstStyle/>
        <a:p>
          <a:endParaRPr lang="en-US"/>
        </a:p>
      </dgm:t>
    </dgm:pt>
    <dgm:pt modelId="{D4ABDCB9-B3D5-E64B-B6CE-E2196C11C84F}" type="pres">
      <dgm:prSet presAssocID="{625E309C-E05C-4C70-A4B0-E287EE619AA6}" presName="Name0" presStyleCnt="0">
        <dgm:presLayoutVars>
          <dgm:dir/>
          <dgm:animLvl val="lvl"/>
          <dgm:resizeHandles val="exact"/>
        </dgm:presLayoutVars>
      </dgm:prSet>
      <dgm:spPr/>
    </dgm:pt>
    <dgm:pt modelId="{2C6F1479-B5A8-C146-8602-C02C027A10DF}" type="pres">
      <dgm:prSet presAssocID="{2032810E-10CA-42D9-BCAC-E8DC78A8C058}" presName="boxAndChildren" presStyleCnt="0"/>
      <dgm:spPr/>
    </dgm:pt>
    <dgm:pt modelId="{100FD0A4-546D-D249-B484-2AB00A374A18}" type="pres">
      <dgm:prSet presAssocID="{2032810E-10CA-42D9-BCAC-E8DC78A8C058}" presName="parentTextBox" presStyleLbl="node1" presStyleIdx="0" presStyleCnt="3"/>
      <dgm:spPr/>
    </dgm:pt>
    <dgm:pt modelId="{333EC79E-CA3B-C646-B118-A5CD7B9E218C}" type="pres">
      <dgm:prSet presAssocID="{2032810E-10CA-42D9-BCAC-E8DC78A8C058}" presName="entireBox" presStyleLbl="node1" presStyleIdx="0" presStyleCnt="3"/>
      <dgm:spPr/>
    </dgm:pt>
    <dgm:pt modelId="{FD1BB442-F6FC-2140-A27C-29FB3720E0A5}" type="pres">
      <dgm:prSet presAssocID="{2032810E-10CA-42D9-BCAC-E8DC78A8C058}" presName="descendantBox" presStyleCnt="0"/>
      <dgm:spPr/>
    </dgm:pt>
    <dgm:pt modelId="{BC3746A9-1B82-1347-A01E-3C19A2401D8B}" type="pres">
      <dgm:prSet presAssocID="{0AABAFE6-1C91-4734-841A-9D6501EF59DC}" presName="childTextBox" presStyleLbl="fgAccFollowNode1" presStyleIdx="0" presStyleCnt="2">
        <dgm:presLayoutVars>
          <dgm:bulletEnabled val="1"/>
        </dgm:presLayoutVars>
      </dgm:prSet>
      <dgm:spPr/>
    </dgm:pt>
    <dgm:pt modelId="{DC8232A1-5BD8-5841-A1E6-41F2A2CC9415}" type="pres">
      <dgm:prSet presAssocID="{A444ADFE-72B2-4BFD-9B86-C30E8B7A9B00}" presName="childTextBox" presStyleLbl="fgAccFollowNode1" presStyleIdx="1" presStyleCnt="2">
        <dgm:presLayoutVars>
          <dgm:bulletEnabled val="1"/>
        </dgm:presLayoutVars>
      </dgm:prSet>
      <dgm:spPr/>
    </dgm:pt>
    <dgm:pt modelId="{B905F464-5CC0-B541-B12D-718F30C54C14}" type="pres">
      <dgm:prSet presAssocID="{FEBBFCC2-8969-480C-9559-FF2C523E348E}" presName="sp" presStyleCnt="0"/>
      <dgm:spPr/>
    </dgm:pt>
    <dgm:pt modelId="{30573FDB-E84F-644B-87C5-4FB4C48D5CC7}" type="pres">
      <dgm:prSet presAssocID="{F2073917-8CD0-4253-9F28-AA95193728EC}" presName="arrowAndChildren" presStyleCnt="0"/>
      <dgm:spPr/>
    </dgm:pt>
    <dgm:pt modelId="{B1892C35-D497-C041-8AFE-C704E4D74DFC}" type="pres">
      <dgm:prSet presAssocID="{F2073917-8CD0-4253-9F28-AA95193728EC}" presName="parentTextArrow" presStyleLbl="node1" presStyleIdx="1" presStyleCnt="3"/>
      <dgm:spPr/>
    </dgm:pt>
    <dgm:pt modelId="{F8ACE13F-B057-E54F-B4FF-F1A3B0630A51}" type="pres">
      <dgm:prSet presAssocID="{F6DFA0A3-FD7F-4DF0-A797-A6512EAB1919}" presName="sp" presStyleCnt="0"/>
      <dgm:spPr/>
    </dgm:pt>
    <dgm:pt modelId="{A8FB5D12-5D77-3445-9B65-C5CCCEEAD56D}" type="pres">
      <dgm:prSet presAssocID="{C8CB8ABC-A5A0-40B8-AD8B-47A2F7BC0B5E}" presName="arrowAndChildren" presStyleCnt="0"/>
      <dgm:spPr/>
    </dgm:pt>
    <dgm:pt modelId="{8A7CC7D8-1212-554F-B836-3C3D152CE97B}" type="pres">
      <dgm:prSet presAssocID="{C8CB8ABC-A5A0-40B8-AD8B-47A2F7BC0B5E}" presName="parentTextArrow" presStyleLbl="node1" presStyleIdx="2" presStyleCnt="3"/>
      <dgm:spPr/>
    </dgm:pt>
  </dgm:ptLst>
  <dgm:cxnLst>
    <dgm:cxn modelId="{A03A2D05-C9DF-6843-BAA0-04CE65AACD40}" type="presOf" srcId="{2032810E-10CA-42D9-BCAC-E8DC78A8C058}" destId="{333EC79E-CA3B-C646-B118-A5CD7B9E218C}" srcOrd="1" destOrd="0" presId="urn:microsoft.com/office/officeart/2005/8/layout/process4"/>
    <dgm:cxn modelId="{8B5AC409-C8F4-41B7-8AAA-215745272696}" srcId="{625E309C-E05C-4C70-A4B0-E287EE619AA6}" destId="{C8CB8ABC-A5A0-40B8-AD8B-47A2F7BC0B5E}" srcOrd="0" destOrd="0" parTransId="{C14C074D-0DF9-4CE1-B975-9AF774211BC8}" sibTransId="{F6DFA0A3-FD7F-4DF0-A797-A6512EAB1919}"/>
    <dgm:cxn modelId="{B7E32A17-9015-8A43-92F4-9EA8DE0BA9DF}" type="presOf" srcId="{2032810E-10CA-42D9-BCAC-E8DC78A8C058}" destId="{100FD0A4-546D-D249-B484-2AB00A374A18}" srcOrd="0" destOrd="0" presId="urn:microsoft.com/office/officeart/2005/8/layout/process4"/>
    <dgm:cxn modelId="{7A2C9738-6C17-4DB7-A609-A26BA6944C10}" srcId="{625E309C-E05C-4C70-A4B0-E287EE619AA6}" destId="{F2073917-8CD0-4253-9F28-AA95193728EC}" srcOrd="1" destOrd="0" parTransId="{5378CF3A-CE80-40DE-BA57-DA245EE9F6DA}" sibTransId="{FEBBFCC2-8969-480C-9559-FF2C523E348E}"/>
    <dgm:cxn modelId="{2A1CD43E-E394-4BDD-980E-3301A41CB813}" srcId="{625E309C-E05C-4C70-A4B0-E287EE619AA6}" destId="{2032810E-10CA-42D9-BCAC-E8DC78A8C058}" srcOrd="2" destOrd="0" parTransId="{87530F76-FFB8-4D54-9574-4FAF94981BC0}" sibTransId="{8F2F39C7-CCB3-45EB-87F4-746BFD7E96E2}"/>
    <dgm:cxn modelId="{9A872D47-6B02-AD40-B150-67149096239B}" type="presOf" srcId="{F2073917-8CD0-4253-9F28-AA95193728EC}" destId="{B1892C35-D497-C041-8AFE-C704E4D74DFC}" srcOrd="0" destOrd="0" presId="urn:microsoft.com/office/officeart/2005/8/layout/process4"/>
    <dgm:cxn modelId="{1D08365B-F571-A943-9A81-819C80A06376}" type="presOf" srcId="{625E309C-E05C-4C70-A4B0-E287EE619AA6}" destId="{D4ABDCB9-B3D5-E64B-B6CE-E2196C11C84F}" srcOrd="0" destOrd="0" presId="urn:microsoft.com/office/officeart/2005/8/layout/process4"/>
    <dgm:cxn modelId="{ABD6017D-CB08-8F4F-991F-BA7E4087CE3B}" type="presOf" srcId="{A444ADFE-72B2-4BFD-9B86-C30E8B7A9B00}" destId="{DC8232A1-5BD8-5841-A1E6-41F2A2CC9415}" srcOrd="0" destOrd="0" presId="urn:microsoft.com/office/officeart/2005/8/layout/process4"/>
    <dgm:cxn modelId="{2E02FF9B-4B39-954F-9A6D-C1967B0A91F5}" type="presOf" srcId="{C8CB8ABC-A5A0-40B8-AD8B-47A2F7BC0B5E}" destId="{8A7CC7D8-1212-554F-B836-3C3D152CE97B}" srcOrd="0" destOrd="0" presId="urn:microsoft.com/office/officeart/2005/8/layout/process4"/>
    <dgm:cxn modelId="{90128DB3-F889-E44F-8AC9-CFAA480C31EF}" type="presOf" srcId="{0AABAFE6-1C91-4734-841A-9D6501EF59DC}" destId="{BC3746A9-1B82-1347-A01E-3C19A2401D8B}" srcOrd="0" destOrd="0" presId="urn:microsoft.com/office/officeart/2005/8/layout/process4"/>
    <dgm:cxn modelId="{BFFD28F4-0115-4216-AA54-FA2FE9563389}" srcId="{2032810E-10CA-42D9-BCAC-E8DC78A8C058}" destId="{A444ADFE-72B2-4BFD-9B86-C30E8B7A9B00}" srcOrd="1" destOrd="0" parTransId="{58D16074-831E-4E2F-A51B-FCB3A6317D8D}" sibTransId="{AED70A8B-A168-4DB9-BE77-7BEB206D96C5}"/>
    <dgm:cxn modelId="{FB1DCFF6-323C-4BB3-9F3C-4FA0A8412549}" srcId="{2032810E-10CA-42D9-BCAC-E8DC78A8C058}" destId="{0AABAFE6-1C91-4734-841A-9D6501EF59DC}" srcOrd="0" destOrd="0" parTransId="{9EF4EE80-7038-40AC-9C14-CAC7DD1C0ED4}" sibTransId="{A903FF6D-3F05-4C56-A1A9-FA04C2B76C72}"/>
    <dgm:cxn modelId="{D0D4C166-32C8-B549-8AC8-05CAE1F15F39}" type="presParOf" srcId="{D4ABDCB9-B3D5-E64B-B6CE-E2196C11C84F}" destId="{2C6F1479-B5A8-C146-8602-C02C027A10DF}" srcOrd="0" destOrd="0" presId="urn:microsoft.com/office/officeart/2005/8/layout/process4"/>
    <dgm:cxn modelId="{24A7A4F0-75E4-4C42-BA97-9ADD2BC06E24}" type="presParOf" srcId="{2C6F1479-B5A8-C146-8602-C02C027A10DF}" destId="{100FD0A4-546D-D249-B484-2AB00A374A18}" srcOrd="0" destOrd="0" presId="urn:microsoft.com/office/officeart/2005/8/layout/process4"/>
    <dgm:cxn modelId="{0D70573A-D842-7F4F-8792-9F5BA76B498A}" type="presParOf" srcId="{2C6F1479-B5A8-C146-8602-C02C027A10DF}" destId="{333EC79E-CA3B-C646-B118-A5CD7B9E218C}" srcOrd="1" destOrd="0" presId="urn:microsoft.com/office/officeart/2005/8/layout/process4"/>
    <dgm:cxn modelId="{AE94B861-F4F7-564F-8C9C-1B3F7EF5A90D}" type="presParOf" srcId="{2C6F1479-B5A8-C146-8602-C02C027A10DF}" destId="{FD1BB442-F6FC-2140-A27C-29FB3720E0A5}" srcOrd="2" destOrd="0" presId="urn:microsoft.com/office/officeart/2005/8/layout/process4"/>
    <dgm:cxn modelId="{76B215F6-0BCA-E84E-873C-9F66ACD470A4}" type="presParOf" srcId="{FD1BB442-F6FC-2140-A27C-29FB3720E0A5}" destId="{BC3746A9-1B82-1347-A01E-3C19A2401D8B}" srcOrd="0" destOrd="0" presId="urn:microsoft.com/office/officeart/2005/8/layout/process4"/>
    <dgm:cxn modelId="{EFED191E-551F-5846-8724-EF080FBD3E07}" type="presParOf" srcId="{FD1BB442-F6FC-2140-A27C-29FB3720E0A5}" destId="{DC8232A1-5BD8-5841-A1E6-41F2A2CC9415}" srcOrd="1" destOrd="0" presId="urn:microsoft.com/office/officeart/2005/8/layout/process4"/>
    <dgm:cxn modelId="{DEC6596B-3549-714D-A6D6-0A4C8E77BE8F}" type="presParOf" srcId="{D4ABDCB9-B3D5-E64B-B6CE-E2196C11C84F}" destId="{B905F464-5CC0-B541-B12D-718F30C54C14}" srcOrd="1" destOrd="0" presId="urn:microsoft.com/office/officeart/2005/8/layout/process4"/>
    <dgm:cxn modelId="{7F442A00-91D3-FC4D-99CD-6943E8CE480B}" type="presParOf" srcId="{D4ABDCB9-B3D5-E64B-B6CE-E2196C11C84F}" destId="{30573FDB-E84F-644B-87C5-4FB4C48D5CC7}" srcOrd="2" destOrd="0" presId="urn:microsoft.com/office/officeart/2005/8/layout/process4"/>
    <dgm:cxn modelId="{9EB1BBEF-105F-AC4D-BA1B-906D88EBC5F5}" type="presParOf" srcId="{30573FDB-E84F-644B-87C5-4FB4C48D5CC7}" destId="{B1892C35-D497-C041-8AFE-C704E4D74DFC}" srcOrd="0" destOrd="0" presId="urn:microsoft.com/office/officeart/2005/8/layout/process4"/>
    <dgm:cxn modelId="{A315BC51-25D2-6A4D-99D7-0E311CCB0C89}" type="presParOf" srcId="{D4ABDCB9-B3D5-E64B-B6CE-E2196C11C84F}" destId="{F8ACE13F-B057-E54F-B4FF-F1A3B0630A51}" srcOrd="3" destOrd="0" presId="urn:microsoft.com/office/officeart/2005/8/layout/process4"/>
    <dgm:cxn modelId="{0C1D8A2E-44A4-6446-9B2F-F53F0E1A8A77}" type="presParOf" srcId="{D4ABDCB9-B3D5-E64B-B6CE-E2196C11C84F}" destId="{A8FB5D12-5D77-3445-9B65-C5CCCEEAD56D}" srcOrd="4" destOrd="0" presId="urn:microsoft.com/office/officeart/2005/8/layout/process4"/>
    <dgm:cxn modelId="{8B71B2A9-8D28-FD4D-9EE6-76CBC954D188}" type="presParOf" srcId="{A8FB5D12-5D77-3445-9B65-C5CCCEEAD56D}" destId="{8A7CC7D8-1212-554F-B836-3C3D152CE97B}"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925CABD-D9EB-4613-8AA0-E3DBAA44C04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E27FE499-ADB4-4A3F-9A6E-AC69D0D8EF6B}">
      <dgm:prSet/>
      <dgm:spPr/>
      <dgm:t>
        <a:bodyPr/>
        <a:lstStyle/>
        <a:p>
          <a:r>
            <a:rPr lang="en-US" dirty="0">
              <a:effectLst/>
            </a:rPr>
            <a:t>Main idea</a:t>
          </a:r>
          <a:endParaRPr lang="en-US" dirty="0"/>
        </a:p>
      </dgm:t>
    </dgm:pt>
    <dgm:pt modelId="{1C88D2CE-662B-44FD-B03B-A561E1955845}" type="parTrans" cxnId="{60736D98-67ED-4F69-B5A0-836EE356644F}">
      <dgm:prSet/>
      <dgm:spPr/>
      <dgm:t>
        <a:bodyPr/>
        <a:lstStyle/>
        <a:p>
          <a:endParaRPr lang="en-US"/>
        </a:p>
      </dgm:t>
    </dgm:pt>
    <dgm:pt modelId="{847171CC-FF7C-48C8-9FCB-CDB7B8408F99}" type="sibTrans" cxnId="{60736D98-67ED-4F69-B5A0-836EE356644F}">
      <dgm:prSet/>
      <dgm:spPr/>
      <dgm:t>
        <a:bodyPr/>
        <a:lstStyle/>
        <a:p>
          <a:endParaRPr lang="en-US"/>
        </a:p>
      </dgm:t>
    </dgm:pt>
    <dgm:pt modelId="{BDDF4AA4-1331-495C-A299-3EBDF0241B87}">
      <dgm:prSet/>
      <dgm:spPr/>
      <dgm:t>
        <a:bodyPr/>
        <a:lstStyle/>
        <a:p>
          <a:r>
            <a:rPr lang="en-US" dirty="0">
              <a:solidFill>
                <a:schemeClr val="bg1"/>
              </a:solidFill>
              <a:effectLst/>
            </a:rPr>
            <a:t>Analysis</a:t>
          </a:r>
          <a:endParaRPr lang="en-US" dirty="0">
            <a:solidFill>
              <a:schemeClr val="bg1"/>
            </a:solidFill>
          </a:endParaRPr>
        </a:p>
      </dgm:t>
    </dgm:pt>
    <dgm:pt modelId="{8FBAC693-3CBF-46B9-BC42-7DC975F0DC06}" type="parTrans" cxnId="{770B42C1-2E6D-46AE-8BD5-946D383EEB70}">
      <dgm:prSet/>
      <dgm:spPr/>
      <dgm:t>
        <a:bodyPr/>
        <a:lstStyle/>
        <a:p>
          <a:endParaRPr lang="en-US"/>
        </a:p>
      </dgm:t>
    </dgm:pt>
    <dgm:pt modelId="{F8A2EFE4-821B-4B08-92D9-9610F7B4583E}" type="sibTrans" cxnId="{770B42C1-2E6D-46AE-8BD5-946D383EEB70}">
      <dgm:prSet/>
      <dgm:spPr/>
      <dgm:t>
        <a:bodyPr/>
        <a:lstStyle/>
        <a:p>
          <a:endParaRPr lang="en-US"/>
        </a:p>
      </dgm:t>
    </dgm:pt>
    <dgm:pt modelId="{22F41339-409A-4606-B44D-A582F4AAF6F7}">
      <dgm:prSet/>
      <dgm:spPr/>
      <dgm:t>
        <a:bodyPr/>
        <a:lstStyle/>
        <a:p>
          <a:r>
            <a:rPr lang="en-US" dirty="0">
              <a:solidFill>
                <a:schemeClr val="bg1"/>
              </a:solidFill>
              <a:effectLst/>
            </a:rPr>
            <a:t>Link</a:t>
          </a:r>
          <a:endParaRPr lang="en-US" dirty="0">
            <a:solidFill>
              <a:schemeClr val="bg1"/>
            </a:solidFill>
          </a:endParaRPr>
        </a:p>
      </dgm:t>
    </dgm:pt>
    <dgm:pt modelId="{30FEA1C3-1389-4A1B-AFA4-1E2E089071B0}" type="parTrans" cxnId="{707890B7-E12F-4E3F-82C5-097B331BC4F0}">
      <dgm:prSet/>
      <dgm:spPr/>
      <dgm:t>
        <a:bodyPr/>
        <a:lstStyle/>
        <a:p>
          <a:endParaRPr lang="en-US"/>
        </a:p>
      </dgm:t>
    </dgm:pt>
    <dgm:pt modelId="{544F7E88-D5FC-4681-852F-1A6284C9ABD1}" type="sibTrans" cxnId="{707890B7-E12F-4E3F-82C5-097B331BC4F0}">
      <dgm:prSet/>
      <dgm:spPr/>
      <dgm:t>
        <a:bodyPr/>
        <a:lstStyle/>
        <a:p>
          <a:endParaRPr lang="en-US"/>
        </a:p>
      </dgm:t>
    </dgm:pt>
    <dgm:pt modelId="{5AF1BB02-D8E4-EC4A-B5FB-3DC79E240663}">
      <dgm:prSet/>
      <dgm:spPr/>
      <dgm:t>
        <a:bodyPr/>
        <a:lstStyle/>
        <a:p>
          <a:r>
            <a:rPr lang="en-US" dirty="0">
              <a:effectLst/>
            </a:rPr>
            <a:t>Evidence</a:t>
          </a:r>
        </a:p>
      </dgm:t>
    </dgm:pt>
    <dgm:pt modelId="{2BA47AD0-C31D-A046-A2C9-DD2B34F9B15E}" type="parTrans" cxnId="{25819AD2-8FFA-C848-9B8A-1607149A8D26}">
      <dgm:prSet/>
      <dgm:spPr/>
      <dgm:t>
        <a:bodyPr/>
        <a:lstStyle/>
        <a:p>
          <a:endParaRPr lang="en-US"/>
        </a:p>
      </dgm:t>
    </dgm:pt>
    <dgm:pt modelId="{76CC07B0-7423-F14F-8DC4-A6DE57082544}" type="sibTrans" cxnId="{25819AD2-8FFA-C848-9B8A-1607149A8D26}">
      <dgm:prSet/>
      <dgm:spPr/>
      <dgm:t>
        <a:bodyPr/>
        <a:lstStyle/>
        <a:p>
          <a:endParaRPr lang="en-US"/>
        </a:p>
      </dgm:t>
    </dgm:pt>
    <dgm:pt modelId="{BB885DE2-35D1-114C-BC15-94B58ADD89D8}" type="pres">
      <dgm:prSet presAssocID="{E925CABD-D9EB-4613-8AA0-E3DBAA44C04C}" presName="linear" presStyleCnt="0">
        <dgm:presLayoutVars>
          <dgm:animLvl val="lvl"/>
          <dgm:resizeHandles val="exact"/>
        </dgm:presLayoutVars>
      </dgm:prSet>
      <dgm:spPr/>
    </dgm:pt>
    <dgm:pt modelId="{F0EE9B18-B2CD-7D45-974C-5E342C2AB490}" type="pres">
      <dgm:prSet presAssocID="{E27FE499-ADB4-4A3F-9A6E-AC69D0D8EF6B}" presName="parentText" presStyleLbl="node1" presStyleIdx="0" presStyleCnt="4">
        <dgm:presLayoutVars>
          <dgm:chMax val="0"/>
          <dgm:bulletEnabled val="1"/>
        </dgm:presLayoutVars>
      </dgm:prSet>
      <dgm:spPr/>
    </dgm:pt>
    <dgm:pt modelId="{DBFCAA11-CF95-7740-BC7F-9EF0DEC9E663}" type="pres">
      <dgm:prSet presAssocID="{847171CC-FF7C-48C8-9FCB-CDB7B8408F99}" presName="spacer" presStyleCnt="0"/>
      <dgm:spPr/>
    </dgm:pt>
    <dgm:pt modelId="{E22CF10A-69E7-304E-A7CD-114B35E23C63}" type="pres">
      <dgm:prSet presAssocID="{5AF1BB02-D8E4-EC4A-B5FB-3DC79E240663}" presName="parentText" presStyleLbl="node1" presStyleIdx="1" presStyleCnt="4">
        <dgm:presLayoutVars>
          <dgm:chMax val="0"/>
          <dgm:bulletEnabled val="1"/>
        </dgm:presLayoutVars>
      </dgm:prSet>
      <dgm:spPr/>
    </dgm:pt>
    <dgm:pt modelId="{63126B30-8473-BD42-82C5-49F16DCEFB89}" type="pres">
      <dgm:prSet presAssocID="{76CC07B0-7423-F14F-8DC4-A6DE57082544}" presName="spacer" presStyleCnt="0"/>
      <dgm:spPr/>
    </dgm:pt>
    <dgm:pt modelId="{848B13BE-0C97-B047-B92D-73E70017A75A}" type="pres">
      <dgm:prSet presAssocID="{BDDF4AA4-1331-495C-A299-3EBDF0241B87}" presName="parentText" presStyleLbl="node1" presStyleIdx="2" presStyleCnt="4">
        <dgm:presLayoutVars>
          <dgm:chMax val="0"/>
          <dgm:bulletEnabled val="1"/>
        </dgm:presLayoutVars>
      </dgm:prSet>
      <dgm:spPr/>
    </dgm:pt>
    <dgm:pt modelId="{C970D8B3-7F6F-8245-95D5-E925C3AEE088}" type="pres">
      <dgm:prSet presAssocID="{F8A2EFE4-821B-4B08-92D9-9610F7B4583E}" presName="spacer" presStyleCnt="0"/>
      <dgm:spPr/>
    </dgm:pt>
    <dgm:pt modelId="{17BC11FB-11BA-8143-9D32-28395A29B10A}" type="pres">
      <dgm:prSet presAssocID="{22F41339-409A-4606-B44D-A582F4AAF6F7}" presName="parentText" presStyleLbl="node1" presStyleIdx="3" presStyleCnt="4">
        <dgm:presLayoutVars>
          <dgm:chMax val="0"/>
          <dgm:bulletEnabled val="1"/>
        </dgm:presLayoutVars>
      </dgm:prSet>
      <dgm:spPr/>
    </dgm:pt>
  </dgm:ptLst>
  <dgm:cxnLst>
    <dgm:cxn modelId="{DB0A5057-CA35-B043-96F8-C1D591F96A6A}" type="presOf" srcId="{BDDF4AA4-1331-495C-A299-3EBDF0241B87}" destId="{848B13BE-0C97-B047-B92D-73E70017A75A}" srcOrd="0" destOrd="0" presId="urn:microsoft.com/office/officeart/2005/8/layout/vList2"/>
    <dgm:cxn modelId="{E5E17268-61DD-764E-95B7-A607A4D3C601}" type="presOf" srcId="{5AF1BB02-D8E4-EC4A-B5FB-3DC79E240663}" destId="{E22CF10A-69E7-304E-A7CD-114B35E23C63}" srcOrd="0" destOrd="0" presId="urn:microsoft.com/office/officeart/2005/8/layout/vList2"/>
    <dgm:cxn modelId="{60736D98-67ED-4F69-B5A0-836EE356644F}" srcId="{E925CABD-D9EB-4613-8AA0-E3DBAA44C04C}" destId="{E27FE499-ADB4-4A3F-9A6E-AC69D0D8EF6B}" srcOrd="0" destOrd="0" parTransId="{1C88D2CE-662B-44FD-B03B-A561E1955845}" sibTransId="{847171CC-FF7C-48C8-9FCB-CDB7B8408F99}"/>
    <dgm:cxn modelId="{D9934F9B-BB12-1347-B21B-FECE62815F16}" type="presOf" srcId="{E925CABD-D9EB-4613-8AA0-E3DBAA44C04C}" destId="{BB885DE2-35D1-114C-BC15-94B58ADD89D8}" srcOrd="0" destOrd="0" presId="urn:microsoft.com/office/officeart/2005/8/layout/vList2"/>
    <dgm:cxn modelId="{707890B7-E12F-4E3F-82C5-097B331BC4F0}" srcId="{E925CABD-D9EB-4613-8AA0-E3DBAA44C04C}" destId="{22F41339-409A-4606-B44D-A582F4AAF6F7}" srcOrd="3" destOrd="0" parTransId="{30FEA1C3-1389-4A1B-AFA4-1E2E089071B0}" sibTransId="{544F7E88-D5FC-4681-852F-1A6284C9ABD1}"/>
    <dgm:cxn modelId="{770B42C1-2E6D-46AE-8BD5-946D383EEB70}" srcId="{E925CABD-D9EB-4613-8AA0-E3DBAA44C04C}" destId="{BDDF4AA4-1331-495C-A299-3EBDF0241B87}" srcOrd="2" destOrd="0" parTransId="{8FBAC693-3CBF-46B9-BC42-7DC975F0DC06}" sibTransId="{F8A2EFE4-821B-4B08-92D9-9610F7B4583E}"/>
    <dgm:cxn modelId="{06D13ACB-E31C-564F-96B7-243C2F5D9C70}" type="presOf" srcId="{E27FE499-ADB4-4A3F-9A6E-AC69D0D8EF6B}" destId="{F0EE9B18-B2CD-7D45-974C-5E342C2AB490}" srcOrd="0" destOrd="0" presId="urn:microsoft.com/office/officeart/2005/8/layout/vList2"/>
    <dgm:cxn modelId="{25819AD2-8FFA-C848-9B8A-1607149A8D26}" srcId="{E925CABD-D9EB-4613-8AA0-E3DBAA44C04C}" destId="{5AF1BB02-D8E4-EC4A-B5FB-3DC79E240663}" srcOrd="1" destOrd="0" parTransId="{2BA47AD0-C31D-A046-A2C9-DD2B34F9B15E}" sibTransId="{76CC07B0-7423-F14F-8DC4-A6DE57082544}"/>
    <dgm:cxn modelId="{346D28E2-51F9-7C4B-9CA9-4CDE9FAB635D}" type="presOf" srcId="{22F41339-409A-4606-B44D-A582F4AAF6F7}" destId="{17BC11FB-11BA-8143-9D32-28395A29B10A}" srcOrd="0" destOrd="0" presId="urn:microsoft.com/office/officeart/2005/8/layout/vList2"/>
    <dgm:cxn modelId="{B79DE271-95D6-AA47-971F-BA439B58B86A}" type="presParOf" srcId="{BB885DE2-35D1-114C-BC15-94B58ADD89D8}" destId="{F0EE9B18-B2CD-7D45-974C-5E342C2AB490}" srcOrd="0" destOrd="0" presId="urn:microsoft.com/office/officeart/2005/8/layout/vList2"/>
    <dgm:cxn modelId="{9CEAC06C-DB6B-B54E-A2A3-1C1FB1117ADF}" type="presParOf" srcId="{BB885DE2-35D1-114C-BC15-94B58ADD89D8}" destId="{DBFCAA11-CF95-7740-BC7F-9EF0DEC9E663}" srcOrd="1" destOrd="0" presId="urn:microsoft.com/office/officeart/2005/8/layout/vList2"/>
    <dgm:cxn modelId="{72EED45B-791D-6D46-B677-56EBA94CC96D}" type="presParOf" srcId="{BB885DE2-35D1-114C-BC15-94B58ADD89D8}" destId="{E22CF10A-69E7-304E-A7CD-114B35E23C63}" srcOrd="2" destOrd="0" presId="urn:microsoft.com/office/officeart/2005/8/layout/vList2"/>
    <dgm:cxn modelId="{0F323A2E-4C6B-9842-84AD-1394BA54A1F6}" type="presParOf" srcId="{BB885DE2-35D1-114C-BC15-94B58ADD89D8}" destId="{63126B30-8473-BD42-82C5-49F16DCEFB89}" srcOrd="3" destOrd="0" presId="urn:microsoft.com/office/officeart/2005/8/layout/vList2"/>
    <dgm:cxn modelId="{C559A79E-EB6B-AA4F-AFFB-C67FDED4DE12}" type="presParOf" srcId="{BB885DE2-35D1-114C-BC15-94B58ADD89D8}" destId="{848B13BE-0C97-B047-B92D-73E70017A75A}" srcOrd="4" destOrd="0" presId="urn:microsoft.com/office/officeart/2005/8/layout/vList2"/>
    <dgm:cxn modelId="{3871A7F5-1533-0747-AED3-245A8D82E50E}" type="presParOf" srcId="{BB885DE2-35D1-114C-BC15-94B58ADD89D8}" destId="{C970D8B3-7F6F-8245-95D5-E925C3AEE088}" srcOrd="5" destOrd="0" presId="urn:microsoft.com/office/officeart/2005/8/layout/vList2"/>
    <dgm:cxn modelId="{674E4B54-74E2-EE47-95CE-3E8359021BD8}" type="presParOf" srcId="{BB885DE2-35D1-114C-BC15-94B58ADD89D8}" destId="{17BC11FB-11BA-8143-9D32-28395A29B10A}"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25CABD-D9EB-4613-8AA0-E3DBAA44C04C}" type="doc">
      <dgm:prSet loTypeId="urn:microsoft.com/office/officeart/2005/8/layout/process2" loCatId="list" qsTypeId="urn:microsoft.com/office/officeart/2005/8/quickstyle/simple1" qsCatId="simple" csTypeId="urn:microsoft.com/office/officeart/2005/8/colors/accent2_3" csCatId="accent2" phldr="1"/>
      <dgm:spPr/>
      <dgm:t>
        <a:bodyPr/>
        <a:lstStyle/>
        <a:p>
          <a:endParaRPr lang="en-US"/>
        </a:p>
      </dgm:t>
    </dgm:pt>
    <dgm:pt modelId="{E27FE499-ADB4-4A3F-9A6E-AC69D0D8EF6B}">
      <dgm:prSet custT="1"/>
      <dgm:spPr/>
      <dgm:t>
        <a:bodyPr/>
        <a:lstStyle/>
        <a:p>
          <a:r>
            <a:rPr lang="en-US" sz="2400" dirty="0">
              <a:effectLst/>
            </a:rPr>
            <a:t>Main idea: </a:t>
          </a:r>
        </a:p>
        <a:p>
          <a:r>
            <a:rPr lang="en-US" sz="2400" dirty="0">
              <a:effectLst/>
            </a:rPr>
            <a:t>What claim are you making in this paragraph?</a:t>
          </a:r>
          <a:endParaRPr lang="en-US" sz="2400" dirty="0"/>
        </a:p>
      </dgm:t>
    </dgm:pt>
    <dgm:pt modelId="{1C88D2CE-662B-44FD-B03B-A561E1955845}" type="parTrans" cxnId="{60736D98-67ED-4F69-B5A0-836EE356644F}">
      <dgm:prSet/>
      <dgm:spPr/>
      <dgm:t>
        <a:bodyPr/>
        <a:lstStyle/>
        <a:p>
          <a:endParaRPr lang="en-US"/>
        </a:p>
      </dgm:t>
    </dgm:pt>
    <dgm:pt modelId="{847171CC-FF7C-48C8-9FCB-CDB7B8408F99}" type="sibTrans" cxnId="{60736D98-67ED-4F69-B5A0-836EE356644F}">
      <dgm:prSet/>
      <dgm:spPr/>
      <dgm:t>
        <a:bodyPr/>
        <a:lstStyle/>
        <a:p>
          <a:endParaRPr lang="en-US"/>
        </a:p>
      </dgm:t>
    </dgm:pt>
    <dgm:pt modelId="{BDDF4AA4-1331-495C-A299-3EBDF0241B87}">
      <dgm:prSet custT="1"/>
      <dgm:spPr/>
      <dgm:t>
        <a:bodyPr/>
        <a:lstStyle/>
        <a:p>
          <a:r>
            <a:rPr lang="en-US" sz="1600" dirty="0">
              <a:effectLst/>
            </a:rPr>
            <a:t>With these trends in mind, one may foresee a new union between Church and State: the complete eradication of all forms of traditional religion from government, to be replaced by the Worship of Government itself. This seemingly farfetched idea finds its historical roots in an obvious and powerful reality: the ancient Roman Empire. </a:t>
          </a:r>
          <a:endParaRPr lang="en-US" sz="1600" dirty="0"/>
        </a:p>
      </dgm:t>
    </dgm:pt>
    <dgm:pt modelId="{8FBAC693-3CBF-46B9-BC42-7DC975F0DC06}" type="parTrans" cxnId="{770B42C1-2E6D-46AE-8BD5-946D383EEB70}">
      <dgm:prSet/>
      <dgm:spPr/>
      <dgm:t>
        <a:bodyPr/>
        <a:lstStyle/>
        <a:p>
          <a:endParaRPr lang="en-US"/>
        </a:p>
      </dgm:t>
    </dgm:pt>
    <dgm:pt modelId="{F8A2EFE4-821B-4B08-92D9-9610F7B4583E}" type="sibTrans" cxnId="{770B42C1-2E6D-46AE-8BD5-946D383EEB70}">
      <dgm:prSet/>
      <dgm:spPr/>
      <dgm:t>
        <a:bodyPr/>
        <a:lstStyle/>
        <a:p>
          <a:endParaRPr lang="en-US"/>
        </a:p>
      </dgm:t>
    </dgm:pt>
    <dgm:pt modelId="{5AF1BB02-D8E4-EC4A-B5FB-3DC79E240663}">
      <dgm:prSet custT="1"/>
      <dgm:spPr/>
      <dgm:t>
        <a:bodyPr/>
        <a:lstStyle/>
        <a:p>
          <a:r>
            <a:rPr lang="en-US" sz="1800" dirty="0"/>
            <a:t>The rules of St. John’s High School are very fair, with the exception of the rule requiring students to not chew gum on property. </a:t>
          </a:r>
          <a:endParaRPr lang="en-US" sz="1800" dirty="0">
            <a:effectLst/>
          </a:endParaRPr>
        </a:p>
      </dgm:t>
    </dgm:pt>
    <dgm:pt modelId="{2BA47AD0-C31D-A046-A2C9-DD2B34F9B15E}" type="parTrans" cxnId="{25819AD2-8FFA-C848-9B8A-1607149A8D26}">
      <dgm:prSet/>
      <dgm:spPr/>
      <dgm:t>
        <a:bodyPr/>
        <a:lstStyle/>
        <a:p>
          <a:endParaRPr lang="en-US"/>
        </a:p>
      </dgm:t>
    </dgm:pt>
    <dgm:pt modelId="{76CC07B0-7423-F14F-8DC4-A6DE57082544}" type="sibTrans" cxnId="{25819AD2-8FFA-C848-9B8A-1607149A8D26}">
      <dgm:prSet/>
      <dgm:spPr/>
      <dgm:t>
        <a:bodyPr/>
        <a:lstStyle/>
        <a:p>
          <a:endParaRPr lang="en-US"/>
        </a:p>
      </dgm:t>
    </dgm:pt>
    <dgm:pt modelId="{26839FA7-EAF6-8540-8641-EFF6C4BBCD9A}" type="pres">
      <dgm:prSet presAssocID="{E925CABD-D9EB-4613-8AA0-E3DBAA44C04C}" presName="linearFlow" presStyleCnt="0">
        <dgm:presLayoutVars>
          <dgm:resizeHandles val="exact"/>
        </dgm:presLayoutVars>
      </dgm:prSet>
      <dgm:spPr/>
    </dgm:pt>
    <dgm:pt modelId="{B300C4DC-851B-7E4F-A8FF-776D54902B1C}" type="pres">
      <dgm:prSet presAssocID="{E27FE499-ADB4-4A3F-9A6E-AC69D0D8EF6B}" presName="node" presStyleLbl="node1" presStyleIdx="0" presStyleCnt="3">
        <dgm:presLayoutVars>
          <dgm:bulletEnabled val="1"/>
        </dgm:presLayoutVars>
      </dgm:prSet>
      <dgm:spPr/>
    </dgm:pt>
    <dgm:pt modelId="{0B51C409-84DE-C14D-9E82-7025A1C37682}" type="pres">
      <dgm:prSet presAssocID="{847171CC-FF7C-48C8-9FCB-CDB7B8408F99}" presName="sibTrans" presStyleLbl="sibTrans2D1" presStyleIdx="0" presStyleCnt="2"/>
      <dgm:spPr/>
    </dgm:pt>
    <dgm:pt modelId="{6BBFBF9D-3A38-9B42-941A-DB3A67F1B337}" type="pres">
      <dgm:prSet presAssocID="{847171CC-FF7C-48C8-9FCB-CDB7B8408F99}" presName="connectorText" presStyleLbl="sibTrans2D1" presStyleIdx="0" presStyleCnt="2"/>
      <dgm:spPr/>
    </dgm:pt>
    <dgm:pt modelId="{3DA00DAC-3DD8-8847-A29A-8B192A568CFE}" type="pres">
      <dgm:prSet presAssocID="{5AF1BB02-D8E4-EC4A-B5FB-3DC79E240663}" presName="node" presStyleLbl="node1" presStyleIdx="1" presStyleCnt="3">
        <dgm:presLayoutVars>
          <dgm:bulletEnabled val="1"/>
        </dgm:presLayoutVars>
      </dgm:prSet>
      <dgm:spPr/>
    </dgm:pt>
    <dgm:pt modelId="{A9E0DA3A-6309-7B44-BF7A-D9987D45FDC6}" type="pres">
      <dgm:prSet presAssocID="{76CC07B0-7423-F14F-8DC4-A6DE57082544}" presName="sibTrans" presStyleLbl="sibTrans2D1" presStyleIdx="1" presStyleCnt="2"/>
      <dgm:spPr/>
    </dgm:pt>
    <dgm:pt modelId="{C4F7E944-7574-2448-BE77-FA6050B6C8C9}" type="pres">
      <dgm:prSet presAssocID="{76CC07B0-7423-F14F-8DC4-A6DE57082544}" presName="connectorText" presStyleLbl="sibTrans2D1" presStyleIdx="1" presStyleCnt="2"/>
      <dgm:spPr/>
    </dgm:pt>
    <dgm:pt modelId="{9799B72E-1D81-3645-A847-CA6FE067C502}" type="pres">
      <dgm:prSet presAssocID="{BDDF4AA4-1331-495C-A299-3EBDF0241B87}" presName="node" presStyleLbl="node1" presStyleIdx="2" presStyleCnt="3">
        <dgm:presLayoutVars>
          <dgm:bulletEnabled val="1"/>
        </dgm:presLayoutVars>
      </dgm:prSet>
      <dgm:spPr/>
    </dgm:pt>
  </dgm:ptLst>
  <dgm:cxnLst>
    <dgm:cxn modelId="{0006D10A-C4CC-AC46-BA4C-D2464115DD77}" type="presOf" srcId="{847171CC-FF7C-48C8-9FCB-CDB7B8408F99}" destId="{0B51C409-84DE-C14D-9E82-7025A1C37682}" srcOrd="0" destOrd="0" presId="urn:microsoft.com/office/officeart/2005/8/layout/process2"/>
    <dgm:cxn modelId="{1053F426-5268-134D-8642-EDC821249A00}" type="presOf" srcId="{76CC07B0-7423-F14F-8DC4-A6DE57082544}" destId="{C4F7E944-7574-2448-BE77-FA6050B6C8C9}" srcOrd="1" destOrd="0" presId="urn:microsoft.com/office/officeart/2005/8/layout/process2"/>
    <dgm:cxn modelId="{5AA5F428-FB7C-FA45-BBB9-30B09DECF87C}" type="presOf" srcId="{E27FE499-ADB4-4A3F-9A6E-AC69D0D8EF6B}" destId="{B300C4DC-851B-7E4F-A8FF-776D54902B1C}" srcOrd="0" destOrd="0" presId="urn:microsoft.com/office/officeart/2005/8/layout/process2"/>
    <dgm:cxn modelId="{480F4639-2709-7940-A069-CAE416CA8213}" type="presOf" srcId="{76CC07B0-7423-F14F-8DC4-A6DE57082544}" destId="{A9E0DA3A-6309-7B44-BF7A-D9987D45FDC6}" srcOrd="0" destOrd="0" presId="urn:microsoft.com/office/officeart/2005/8/layout/process2"/>
    <dgm:cxn modelId="{3B80FC57-5CBF-7A41-AE4A-5438DC3DCD1F}" type="presOf" srcId="{BDDF4AA4-1331-495C-A299-3EBDF0241B87}" destId="{9799B72E-1D81-3645-A847-CA6FE067C502}" srcOrd="0" destOrd="0" presId="urn:microsoft.com/office/officeart/2005/8/layout/process2"/>
    <dgm:cxn modelId="{3842615C-4490-5D42-B6DD-530D8EEB7776}" type="presOf" srcId="{E925CABD-D9EB-4613-8AA0-E3DBAA44C04C}" destId="{26839FA7-EAF6-8540-8641-EFF6C4BBCD9A}" srcOrd="0" destOrd="0" presId="urn:microsoft.com/office/officeart/2005/8/layout/process2"/>
    <dgm:cxn modelId="{A4C97591-C156-ED44-9BB1-AA25FA52744E}" type="presOf" srcId="{5AF1BB02-D8E4-EC4A-B5FB-3DC79E240663}" destId="{3DA00DAC-3DD8-8847-A29A-8B192A568CFE}" srcOrd="0" destOrd="0" presId="urn:microsoft.com/office/officeart/2005/8/layout/process2"/>
    <dgm:cxn modelId="{60736D98-67ED-4F69-B5A0-836EE356644F}" srcId="{E925CABD-D9EB-4613-8AA0-E3DBAA44C04C}" destId="{E27FE499-ADB4-4A3F-9A6E-AC69D0D8EF6B}" srcOrd="0" destOrd="0" parTransId="{1C88D2CE-662B-44FD-B03B-A561E1955845}" sibTransId="{847171CC-FF7C-48C8-9FCB-CDB7B8408F99}"/>
    <dgm:cxn modelId="{AD5516A2-6A43-3A4E-BE59-583EFC2DA80C}" type="presOf" srcId="{847171CC-FF7C-48C8-9FCB-CDB7B8408F99}" destId="{6BBFBF9D-3A38-9B42-941A-DB3A67F1B337}" srcOrd="1" destOrd="0" presId="urn:microsoft.com/office/officeart/2005/8/layout/process2"/>
    <dgm:cxn modelId="{770B42C1-2E6D-46AE-8BD5-946D383EEB70}" srcId="{E925CABD-D9EB-4613-8AA0-E3DBAA44C04C}" destId="{BDDF4AA4-1331-495C-A299-3EBDF0241B87}" srcOrd="2" destOrd="0" parTransId="{8FBAC693-3CBF-46B9-BC42-7DC975F0DC06}" sibTransId="{F8A2EFE4-821B-4B08-92D9-9610F7B4583E}"/>
    <dgm:cxn modelId="{25819AD2-8FFA-C848-9B8A-1607149A8D26}" srcId="{E925CABD-D9EB-4613-8AA0-E3DBAA44C04C}" destId="{5AF1BB02-D8E4-EC4A-B5FB-3DC79E240663}" srcOrd="1" destOrd="0" parTransId="{2BA47AD0-C31D-A046-A2C9-DD2B34F9B15E}" sibTransId="{76CC07B0-7423-F14F-8DC4-A6DE57082544}"/>
    <dgm:cxn modelId="{8D0B5EED-904C-0841-847E-EE76327BA046}" type="presParOf" srcId="{26839FA7-EAF6-8540-8641-EFF6C4BBCD9A}" destId="{B300C4DC-851B-7E4F-A8FF-776D54902B1C}" srcOrd="0" destOrd="0" presId="urn:microsoft.com/office/officeart/2005/8/layout/process2"/>
    <dgm:cxn modelId="{7F138723-5017-1E44-B646-1FB804F5ADE8}" type="presParOf" srcId="{26839FA7-EAF6-8540-8641-EFF6C4BBCD9A}" destId="{0B51C409-84DE-C14D-9E82-7025A1C37682}" srcOrd="1" destOrd="0" presId="urn:microsoft.com/office/officeart/2005/8/layout/process2"/>
    <dgm:cxn modelId="{741E3DE8-8C6A-2F44-AB5B-C6974BD2CEE9}" type="presParOf" srcId="{0B51C409-84DE-C14D-9E82-7025A1C37682}" destId="{6BBFBF9D-3A38-9B42-941A-DB3A67F1B337}" srcOrd="0" destOrd="0" presId="urn:microsoft.com/office/officeart/2005/8/layout/process2"/>
    <dgm:cxn modelId="{665012AE-127F-9049-87BF-0F77C6E53436}" type="presParOf" srcId="{26839FA7-EAF6-8540-8641-EFF6C4BBCD9A}" destId="{3DA00DAC-3DD8-8847-A29A-8B192A568CFE}" srcOrd="2" destOrd="0" presId="urn:microsoft.com/office/officeart/2005/8/layout/process2"/>
    <dgm:cxn modelId="{6AC1626A-A961-1841-B6A6-6D462659CAD5}" type="presParOf" srcId="{26839FA7-EAF6-8540-8641-EFF6C4BBCD9A}" destId="{A9E0DA3A-6309-7B44-BF7A-D9987D45FDC6}" srcOrd="3" destOrd="0" presId="urn:microsoft.com/office/officeart/2005/8/layout/process2"/>
    <dgm:cxn modelId="{BDDCD744-6BAB-9245-98FA-51CA83194F15}" type="presParOf" srcId="{A9E0DA3A-6309-7B44-BF7A-D9987D45FDC6}" destId="{C4F7E944-7574-2448-BE77-FA6050B6C8C9}" srcOrd="0" destOrd="0" presId="urn:microsoft.com/office/officeart/2005/8/layout/process2"/>
    <dgm:cxn modelId="{4A802BB6-F44E-D047-89FB-D2B52B7F38EA}" type="presParOf" srcId="{26839FA7-EAF6-8540-8641-EFF6C4BBCD9A}" destId="{9799B72E-1D81-3645-A847-CA6FE067C502}" srcOrd="4"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925CABD-D9EB-4613-8AA0-E3DBAA44C04C}" type="doc">
      <dgm:prSet loTypeId="urn:microsoft.com/office/officeart/2005/8/layout/process2" loCatId="list" qsTypeId="urn:microsoft.com/office/officeart/2005/8/quickstyle/simple1" qsCatId="simple" csTypeId="urn:microsoft.com/office/officeart/2005/8/colors/accent3_3" csCatId="accent3" phldr="1"/>
      <dgm:spPr/>
      <dgm:t>
        <a:bodyPr/>
        <a:lstStyle/>
        <a:p>
          <a:endParaRPr lang="en-US"/>
        </a:p>
      </dgm:t>
    </dgm:pt>
    <dgm:pt modelId="{E27FE499-ADB4-4A3F-9A6E-AC69D0D8EF6B}">
      <dgm:prSet custT="1"/>
      <dgm:spPr/>
      <dgm:t>
        <a:bodyPr/>
        <a:lstStyle/>
        <a:p>
          <a:r>
            <a:rPr lang="en-US" sz="2400" dirty="0">
              <a:effectLst/>
            </a:rPr>
            <a:t>Evidence: </a:t>
          </a:r>
        </a:p>
        <a:p>
          <a:r>
            <a:rPr lang="en-US" sz="2400" dirty="0">
              <a:effectLst/>
            </a:rPr>
            <a:t>What sources do you have that support, refute, or complicate your main idea? </a:t>
          </a:r>
          <a:endParaRPr lang="en-US" sz="2400" dirty="0"/>
        </a:p>
      </dgm:t>
    </dgm:pt>
    <dgm:pt modelId="{1C88D2CE-662B-44FD-B03B-A561E1955845}" type="parTrans" cxnId="{60736D98-67ED-4F69-B5A0-836EE356644F}">
      <dgm:prSet/>
      <dgm:spPr/>
      <dgm:t>
        <a:bodyPr/>
        <a:lstStyle/>
        <a:p>
          <a:endParaRPr lang="en-US"/>
        </a:p>
      </dgm:t>
    </dgm:pt>
    <dgm:pt modelId="{847171CC-FF7C-48C8-9FCB-CDB7B8408F99}" type="sibTrans" cxnId="{60736D98-67ED-4F69-B5A0-836EE356644F}">
      <dgm:prSet/>
      <dgm:spPr/>
      <dgm:t>
        <a:bodyPr/>
        <a:lstStyle/>
        <a:p>
          <a:endParaRPr lang="en-US"/>
        </a:p>
      </dgm:t>
    </dgm:pt>
    <dgm:pt modelId="{BDDF4AA4-1331-495C-A299-3EBDF0241B87}">
      <dgm:prSet custT="1"/>
      <dgm:spPr/>
      <dgm:t>
        <a:bodyPr/>
        <a:lstStyle/>
        <a:p>
          <a:pPr algn="ctr"/>
          <a:r>
            <a:rPr lang="en-US" sz="1800" dirty="0">
              <a:solidFill>
                <a:schemeClr val="bg1"/>
              </a:solidFill>
              <a:effectLst/>
            </a:rPr>
            <a:t>According to early twentieth-century historian Louis Sweet, the “Worship of Roma” was indeed quite common in the Roman Empire. This worship, which Sweet refers to as the “</a:t>
          </a:r>
          <a:r>
            <a:rPr lang="en-US" sz="1800" dirty="0" err="1">
              <a:solidFill>
                <a:schemeClr val="bg1"/>
              </a:solidFill>
              <a:effectLst/>
            </a:rPr>
            <a:t>Romacult</a:t>
          </a:r>
          <a:r>
            <a:rPr lang="en-US" sz="1800" dirty="0">
              <a:solidFill>
                <a:schemeClr val="bg1"/>
              </a:solidFill>
              <a:effectLst/>
            </a:rPr>
            <a:t>,” started most clearly “immediately after the entrance of the Romans into Asiatic affairs.” </a:t>
          </a:r>
          <a:endParaRPr lang="en-US" sz="1800" dirty="0">
            <a:solidFill>
              <a:schemeClr val="bg1"/>
            </a:solidFill>
          </a:endParaRPr>
        </a:p>
      </dgm:t>
    </dgm:pt>
    <dgm:pt modelId="{8FBAC693-3CBF-46B9-BC42-7DC975F0DC06}" type="parTrans" cxnId="{770B42C1-2E6D-46AE-8BD5-946D383EEB70}">
      <dgm:prSet/>
      <dgm:spPr/>
      <dgm:t>
        <a:bodyPr/>
        <a:lstStyle/>
        <a:p>
          <a:endParaRPr lang="en-US"/>
        </a:p>
      </dgm:t>
    </dgm:pt>
    <dgm:pt modelId="{F8A2EFE4-821B-4B08-92D9-9610F7B4583E}" type="sibTrans" cxnId="{770B42C1-2E6D-46AE-8BD5-946D383EEB70}">
      <dgm:prSet/>
      <dgm:spPr/>
      <dgm:t>
        <a:bodyPr/>
        <a:lstStyle/>
        <a:p>
          <a:endParaRPr lang="en-US"/>
        </a:p>
      </dgm:t>
    </dgm:pt>
    <dgm:pt modelId="{C53B1FE8-24C0-B041-A2E8-D094945D469D}">
      <dgm:prSet/>
      <dgm:spPr/>
      <dgm:t>
        <a:bodyPr/>
        <a:lstStyle/>
        <a:p>
          <a:r>
            <a:rPr lang="en-US" dirty="0">
              <a:solidFill>
                <a:schemeClr val="bg1"/>
              </a:solidFill>
            </a:rPr>
            <a:t>The handbook states, “students found in violation of this rule may receive an administrative detention” (24). </a:t>
          </a:r>
        </a:p>
      </dgm:t>
    </dgm:pt>
    <dgm:pt modelId="{E1477FF3-34D9-BC48-9D0C-F616D404CF7B}" type="parTrans" cxnId="{E40EFDFE-D189-A448-92AF-F86C4CC6FADB}">
      <dgm:prSet/>
      <dgm:spPr/>
      <dgm:t>
        <a:bodyPr/>
        <a:lstStyle/>
        <a:p>
          <a:endParaRPr lang="en-US"/>
        </a:p>
      </dgm:t>
    </dgm:pt>
    <dgm:pt modelId="{E4946D7B-2C34-D14F-BC12-659B29664EAA}" type="sibTrans" cxnId="{E40EFDFE-D189-A448-92AF-F86C4CC6FADB}">
      <dgm:prSet/>
      <dgm:spPr/>
      <dgm:t>
        <a:bodyPr/>
        <a:lstStyle/>
        <a:p>
          <a:endParaRPr lang="en-US"/>
        </a:p>
      </dgm:t>
    </dgm:pt>
    <dgm:pt modelId="{D9E445BE-6BBD-7043-A8DC-FD13E0ADDE8D}" type="pres">
      <dgm:prSet presAssocID="{E925CABD-D9EB-4613-8AA0-E3DBAA44C04C}" presName="linearFlow" presStyleCnt="0">
        <dgm:presLayoutVars>
          <dgm:resizeHandles val="exact"/>
        </dgm:presLayoutVars>
      </dgm:prSet>
      <dgm:spPr/>
    </dgm:pt>
    <dgm:pt modelId="{B6F73ED1-375E-C545-A55E-CBD110DB3266}" type="pres">
      <dgm:prSet presAssocID="{E27FE499-ADB4-4A3F-9A6E-AC69D0D8EF6B}" presName="node" presStyleLbl="node1" presStyleIdx="0" presStyleCnt="3">
        <dgm:presLayoutVars>
          <dgm:bulletEnabled val="1"/>
        </dgm:presLayoutVars>
      </dgm:prSet>
      <dgm:spPr/>
    </dgm:pt>
    <dgm:pt modelId="{946C6D29-90E4-3248-954D-98F4D21CC455}" type="pres">
      <dgm:prSet presAssocID="{847171CC-FF7C-48C8-9FCB-CDB7B8408F99}" presName="sibTrans" presStyleLbl="sibTrans2D1" presStyleIdx="0" presStyleCnt="2"/>
      <dgm:spPr/>
    </dgm:pt>
    <dgm:pt modelId="{B8A92D65-A4E6-964A-93CF-5084561C497E}" type="pres">
      <dgm:prSet presAssocID="{847171CC-FF7C-48C8-9FCB-CDB7B8408F99}" presName="connectorText" presStyleLbl="sibTrans2D1" presStyleIdx="0" presStyleCnt="2"/>
      <dgm:spPr/>
    </dgm:pt>
    <dgm:pt modelId="{099291E8-E51F-A243-8B2C-F0841A2EF735}" type="pres">
      <dgm:prSet presAssocID="{C53B1FE8-24C0-B041-A2E8-D094945D469D}" presName="node" presStyleLbl="node1" presStyleIdx="1" presStyleCnt="3">
        <dgm:presLayoutVars>
          <dgm:bulletEnabled val="1"/>
        </dgm:presLayoutVars>
      </dgm:prSet>
      <dgm:spPr/>
    </dgm:pt>
    <dgm:pt modelId="{5385EB9D-5CF9-7F42-8B4C-A9514FD36995}" type="pres">
      <dgm:prSet presAssocID="{E4946D7B-2C34-D14F-BC12-659B29664EAA}" presName="sibTrans" presStyleLbl="sibTrans2D1" presStyleIdx="1" presStyleCnt="2"/>
      <dgm:spPr/>
    </dgm:pt>
    <dgm:pt modelId="{C3F89744-FF6A-8D47-B44E-75A286C1AFFA}" type="pres">
      <dgm:prSet presAssocID="{E4946D7B-2C34-D14F-BC12-659B29664EAA}" presName="connectorText" presStyleLbl="sibTrans2D1" presStyleIdx="1" presStyleCnt="2"/>
      <dgm:spPr/>
    </dgm:pt>
    <dgm:pt modelId="{F20EF081-F648-6345-AE83-8C18DFB6E9A5}" type="pres">
      <dgm:prSet presAssocID="{BDDF4AA4-1331-495C-A299-3EBDF0241B87}" presName="node" presStyleLbl="node1" presStyleIdx="2" presStyleCnt="3">
        <dgm:presLayoutVars>
          <dgm:bulletEnabled val="1"/>
        </dgm:presLayoutVars>
      </dgm:prSet>
      <dgm:spPr/>
    </dgm:pt>
  </dgm:ptLst>
  <dgm:cxnLst>
    <dgm:cxn modelId="{E52A4904-A732-B84E-95F2-D496F8D24562}" type="presOf" srcId="{E925CABD-D9EB-4613-8AA0-E3DBAA44C04C}" destId="{D9E445BE-6BBD-7043-A8DC-FD13E0ADDE8D}" srcOrd="0" destOrd="0" presId="urn:microsoft.com/office/officeart/2005/8/layout/process2"/>
    <dgm:cxn modelId="{FDD46022-EC27-3748-AB4E-F75BCC13CB01}" type="presOf" srcId="{C53B1FE8-24C0-B041-A2E8-D094945D469D}" destId="{099291E8-E51F-A243-8B2C-F0841A2EF735}" srcOrd="0" destOrd="0" presId="urn:microsoft.com/office/officeart/2005/8/layout/process2"/>
    <dgm:cxn modelId="{F4B25D39-43EE-FE4D-8867-41DBA276E143}" type="presOf" srcId="{E27FE499-ADB4-4A3F-9A6E-AC69D0D8EF6B}" destId="{B6F73ED1-375E-C545-A55E-CBD110DB3266}" srcOrd="0" destOrd="0" presId="urn:microsoft.com/office/officeart/2005/8/layout/process2"/>
    <dgm:cxn modelId="{84DFA749-4B44-7C45-981B-E58894AEDBC2}" type="presOf" srcId="{E4946D7B-2C34-D14F-BC12-659B29664EAA}" destId="{5385EB9D-5CF9-7F42-8B4C-A9514FD36995}" srcOrd="0" destOrd="0" presId="urn:microsoft.com/office/officeart/2005/8/layout/process2"/>
    <dgm:cxn modelId="{268D844A-8DEA-DB49-A13E-CBA655AFAE82}" type="presOf" srcId="{E4946D7B-2C34-D14F-BC12-659B29664EAA}" destId="{C3F89744-FF6A-8D47-B44E-75A286C1AFFA}" srcOrd="1" destOrd="0" presId="urn:microsoft.com/office/officeart/2005/8/layout/process2"/>
    <dgm:cxn modelId="{6518B15D-8E26-EF4B-85EC-1F428FA8D4A1}" type="presOf" srcId="{847171CC-FF7C-48C8-9FCB-CDB7B8408F99}" destId="{B8A92D65-A4E6-964A-93CF-5084561C497E}" srcOrd="1" destOrd="0" presId="urn:microsoft.com/office/officeart/2005/8/layout/process2"/>
    <dgm:cxn modelId="{60736D98-67ED-4F69-B5A0-836EE356644F}" srcId="{E925CABD-D9EB-4613-8AA0-E3DBAA44C04C}" destId="{E27FE499-ADB4-4A3F-9A6E-AC69D0D8EF6B}" srcOrd="0" destOrd="0" parTransId="{1C88D2CE-662B-44FD-B03B-A561E1955845}" sibTransId="{847171CC-FF7C-48C8-9FCB-CDB7B8408F99}"/>
    <dgm:cxn modelId="{770B42C1-2E6D-46AE-8BD5-946D383EEB70}" srcId="{E925CABD-D9EB-4613-8AA0-E3DBAA44C04C}" destId="{BDDF4AA4-1331-495C-A299-3EBDF0241B87}" srcOrd="2" destOrd="0" parTransId="{8FBAC693-3CBF-46B9-BC42-7DC975F0DC06}" sibTransId="{F8A2EFE4-821B-4B08-92D9-9610F7B4583E}"/>
    <dgm:cxn modelId="{D5BB28CF-03BA-3F48-A6F8-BA51629A75C2}" type="presOf" srcId="{847171CC-FF7C-48C8-9FCB-CDB7B8408F99}" destId="{946C6D29-90E4-3248-954D-98F4D21CC455}" srcOrd="0" destOrd="0" presId="urn:microsoft.com/office/officeart/2005/8/layout/process2"/>
    <dgm:cxn modelId="{F2E538D1-9779-A544-A9CE-D4A7BE97C257}" type="presOf" srcId="{BDDF4AA4-1331-495C-A299-3EBDF0241B87}" destId="{F20EF081-F648-6345-AE83-8C18DFB6E9A5}" srcOrd="0" destOrd="0" presId="urn:microsoft.com/office/officeart/2005/8/layout/process2"/>
    <dgm:cxn modelId="{E40EFDFE-D189-A448-92AF-F86C4CC6FADB}" srcId="{E925CABD-D9EB-4613-8AA0-E3DBAA44C04C}" destId="{C53B1FE8-24C0-B041-A2E8-D094945D469D}" srcOrd="1" destOrd="0" parTransId="{E1477FF3-34D9-BC48-9D0C-F616D404CF7B}" sibTransId="{E4946D7B-2C34-D14F-BC12-659B29664EAA}"/>
    <dgm:cxn modelId="{C1809A05-B047-C64E-9B0C-45659512BD72}" type="presParOf" srcId="{D9E445BE-6BBD-7043-A8DC-FD13E0ADDE8D}" destId="{B6F73ED1-375E-C545-A55E-CBD110DB3266}" srcOrd="0" destOrd="0" presId="urn:microsoft.com/office/officeart/2005/8/layout/process2"/>
    <dgm:cxn modelId="{B9A3EE4A-8217-B949-8F0F-FB14DD2849CE}" type="presParOf" srcId="{D9E445BE-6BBD-7043-A8DC-FD13E0ADDE8D}" destId="{946C6D29-90E4-3248-954D-98F4D21CC455}" srcOrd="1" destOrd="0" presId="urn:microsoft.com/office/officeart/2005/8/layout/process2"/>
    <dgm:cxn modelId="{099F324B-FD82-2844-B9C9-1DB535F05BCB}" type="presParOf" srcId="{946C6D29-90E4-3248-954D-98F4D21CC455}" destId="{B8A92D65-A4E6-964A-93CF-5084561C497E}" srcOrd="0" destOrd="0" presId="urn:microsoft.com/office/officeart/2005/8/layout/process2"/>
    <dgm:cxn modelId="{BAA1F898-8D6D-0247-B270-7B03813A3EA8}" type="presParOf" srcId="{D9E445BE-6BBD-7043-A8DC-FD13E0ADDE8D}" destId="{099291E8-E51F-A243-8B2C-F0841A2EF735}" srcOrd="2" destOrd="0" presId="urn:microsoft.com/office/officeart/2005/8/layout/process2"/>
    <dgm:cxn modelId="{5BF0A1DB-B7E4-7F4F-9EB2-F2A6C3817DBB}" type="presParOf" srcId="{D9E445BE-6BBD-7043-A8DC-FD13E0ADDE8D}" destId="{5385EB9D-5CF9-7F42-8B4C-A9514FD36995}" srcOrd="3" destOrd="0" presId="urn:microsoft.com/office/officeart/2005/8/layout/process2"/>
    <dgm:cxn modelId="{AC1A4BEE-73AB-294C-9A77-4F7D372D0E9F}" type="presParOf" srcId="{5385EB9D-5CF9-7F42-8B4C-A9514FD36995}" destId="{C3F89744-FF6A-8D47-B44E-75A286C1AFFA}" srcOrd="0" destOrd="0" presId="urn:microsoft.com/office/officeart/2005/8/layout/process2"/>
    <dgm:cxn modelId="{2DA701AA-5153-8440-AC5A-21564A7229B6}" type="presParOf" srcId="{D9E445BE-6BBD-7043-A8DC-FD13E0ADDE8D}" destId="{F20EF081-F648-6345-AE83-8C18DFB6E9A5}" srcOrd="4"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925CABD-D9EB-4613-8AA0-E3DBAA44C04C}" type="doc">
      <dgm:prSet loTypeId="urn:microsoft.com/office/officeart/2005/8/layout/process2" loCatId="list" qsTypeId="urn:microsoft.com/office/officeart/2005/8/quickstyle/simple1" qsCatId="simple" csTypeId="urn:microsoft.com/office/officeart/2005/8/colors/accent4_3" csCatId="accent4" phldr="1"/>
      <dgm:spPr/>
      <dgm:t>
        <a:bodyPr/>
        <a:lstStyle/>
        <a:p>
          <a:endParaRPr lang="en-US"/>
        </a:p>
      </dgm:t>
    </dgm:pt>
    <dgm:pt modelId="{E27FE499-ADB4-4A3F-9A6E-AC69D0D8EF6B}">
      <dgm:prSet custT="1"/>
      <dgm:spPr/>
      <dgm:t>
        <a:bodyPr/>
        <a:lstStyle/>
        <a:p>
          <a:r>
            <a:rPr lang="en-US" sz="2400" dirty="0">
              <a:effectLst/>
            </a:rPr>
            <a:t>Analysis: </a:t>
          </a:r>
        </a:p>
        <a:p>
          <a:r>
            <a:rPr lang="en-US" sz="2400" dirty="0">
              <a:effectLst/>
            </a:rPr>
            <a:t>What does your evidence mean? What is interesting or noteworthy about it? </a:t>
          </a:r>
          <a:endParaRPr lang="en-US" sz="2400" dirty="0"/>
        </a:p>
      </dgm:t>
    </dgm:pt>
    <dgm:pt modelId="{1C88D2CE-662B-44FD-B03B-A561E1955845}" type="parTrans" cxnId="{60736D98-67ED-4F69-B5A0-836EE356644F}">
      <dgm:prSet/>
      <dgm:spPr/>
      <dgm:t>
        <a:bodyPr/>
        <a:lstStyle/>
        <a:p>
          <a:endParaRPr lang="en-US"/>
        </a:p>
      </dgm:t>
    </dgm:pt>
    <dgm:pt modelId="{847171CC-FF7C-48C8-9FCB-CDB7B8408F99}" type="sibTrans" cxnId="{60736D98-67ED-4F69-B5A0-836EE356644F}">
      <dgm:prSet/>
      <dgm:spPr/>
      <dgm:t>
        <a:bodyPr/>
        <a:lstStyle/>
        <a:p>
          <a:endParaRPr lang="en-US"/>
        </a:p>
      </dgm:t>
    </dgm:pt>
    <dgm:pt modelId="{5AF1BB02-D8E4-EC4A-B5FB-3DC79E240663}">
      <dgm:prSet/>
      <dgm:spPr/>
      <dgm:t>
        <a:bodyPr/>
        <a:lstStyle/>
        <a:p>
          <a:r>
            <a:rPr lang="en-US" dirty="0"/>
            <a:t>An administrative detention is too severe for something as insignificant as chewing gum. Teachers should simply remind students to not chew gum rather than force them to have detention when they have more important things to do. </a:t>
          </a:r>
          <a:endParaRPr lang="en-US" dirty="0">
            <a:effectLst/>
          </a:endParaRPr>
        </a:p>
      </dgm:t>
    </dgm:pt>
    <dgm:pt modelId="{2BA47AD0-C31D-A046-A2C9-DD2B34F9B15E}" type="parTrans" cxnId="{25819AD2-8FFA-C848-9B8A-1607149A8D26}">
      <dgm:prSet/>
      <dgm:spPr/>
      <dgm:t>
        <a:bodyPr/>
        <a:lstStyle/>
        <a:p>
          <a:endParaRPr lang="en-US"/>
        </a:p>
      </dgm:t>
    </dgm:pt>
    <dgm:pt modelId="{76CC07B0-7423-F14F-8DC4-A6DE57082544}" type="sibTrans" cxnId="{25819AD2-8FFA-C848-9B8A-1607149A8D26}">
      <dgm:prSet/>
      <dgm:spPr/>
      <dgm:t>
        <a:bodyPr/>
        <a:lstStyle/>
        <a:p>
          <a:endParaRPr lang="en-US"/>
        </a:p>
      </dgm:t>
    </dgm:pt>
    <dgm:pt modelId="{2C88291C-B572-BC49-9FC9-A72A76C584E2}">
      <dgm:prSet custT="1"/>
      <dgm:spPr/>
      <dgm:t>
        <a:bodyPr/>
        <a:lstStyle/>
        <a:p>
          <a:r>
            <a:rPr lang="en-US" sz="1600" dirty="0">
              <a:effectLst/>
            </a:rPr>
            <a:t>The similarities between such ancient, pagan patriotic worship and the current American situation cannot be overlooked. Just as Rome developed nation worship after its conquest of Asian lands, so the United States seems to be entering a similar stage of paganism during its conquest of the Middle East. </a:t>
          </a:r>
          <a:endParaRPr lang="en-US" sz="1600" dirty="0"/>
        </a:p>
      </dgm:t>
    </dgm:pt>
    <dgm:pt modelId="{3FEC4D37-E45B-2B4D-829F-9551A8F63900}" type="parTrans" cxnId="{70229DF2-D4E5-104F-8653-5CB600E6FA21}">
      <dgm:prSet/>
      <dgm:spPr/>
      <dgm:t>
        <a:bodyPr/>
        <a:lstStyle/>
        <a:p>
          <a:endParaRPr lang="en-US"/>
        </a:p>
      </dgm:t>
    </dgm:pt>
    <dgm:pt modelId="{DCBB9BB4-196D-0046-8552-08D6BC6DC81B}" type="sibTrans" cxnId="{70229DF2-D4E5-104F-8653-5CB600E6FA21}">
      <dgm:prSet/>
      <dgm:spPr/>
      <dgm:t>
        <a:bodyPr/>
        <a:lstStyle/>
        <a:p>
          <a:endParaRPr lang="en-US"/>
        </a:p>
      </dgm:t>
    </dgm:pt>
    <dgm:pt modelId="{D5E3A79F-44CD-E54E-884C-E6EE56262742}" type="pres">
      <dgm:prSet presAssocID="{E925CABD-D9EB-4613-8AA0-E3DBAA44C04C}" presName="linearFlow" presStyleCnt="0">
        <dgm:presLayoutVars>
          <dgm:resizeHandles val="exact"/>
        </dgm:presLayoutVars>
      </dgm:prSet>
      <dgm:spPr/>
    </dgm:pt>
    <dgm:pt modelId="{3E9EC56F-999D-CB41-9CD9-6CAB1171D3FD}" type="pres">
      <dgm:prSet presAssocID="{E27FE499-ADB4-4A3F-9A6E-AC69D0D8EF6B}" presName="node" presStyleLbl="node1" presStyleIdx="0" presStyleCnt="3">
        <dgm:presLayoutVars>
          <dgm:bulletEnabled val="1"/>
        </dgm:presLayoutVars>
      </dgm:prSet>
      <dgm:spPr/>
    </dgm:pt>
    <dgm:pt modelId="{5121ECCC-157D-1D43-BE48-B0D75A44A59B}" type="pres">
      <dgm:prSet presAssocID="{847171CC-FF7C-48C8-9FCB-CDB7B8408F99}" presName="sibTrans" presStyleLbl="sibTrans2D1" presStyleIdx="0" presStyleCnt="2"/>
      <dgm:spPr/>
    </dgm:pt>
    <dgm:pt modelId="{427B510A-448C-EB47-9265-720154331EDC}" type="pres">
      <dgm:prSet presAssocID="{847171CC-FF7C-48C8-9FCB-CDB7B8408F99}" presName="connectorText" presStyleLbl="sibTrans2D1" presStyleIdx="0" presStyleCnt="2"/>
      <dgm:spPr/>
    </dgm:pt>
    <dgm:pt modelId="{3575768D-8F62-5940-8B66-4A00C52B39F4}" type="pres">
      <dgm:prSet presAssocID="{5AF1BB02-D8E4-EC4A-B5FB-3DC79E240663}" presName="node" presStyleLbl="node1" presStyleIdx="1" presStyleCnt="3">
        <dgm:presLayoutVars>
          <dgm:bulletEnabled val="1"/>
        </dgm:presLayoutVars>
      </dgm:prSet>
      <dgm:spPr/>
    </dgm:pt>
    <dgm:pt modelId="{DE6C767B-9A2B-EC43-A99D-594D191E3309}" type="pres">
      <dgm:prSet presAssocID="{76CC07B0-7423-F14F-8DC4-A6DE57082544}" presName="sibTrans" presStyleLbl="sibTrans2D1" presStyleIdx="1" presStyleCnt="2"/>
      <dgm:spPr/>
    </dgm:pt>
    <dgm:pt modelId="{3F80F65C-0D73-C548-AF3E-4A41965A21C1}" type="pres">
      <dgm:prSet presAssocID="{76CC07B0-7423-F14F-8DC4-A6DE57082544}" presName="connectorText" presStyleLbl="sibTrans2D1" presStyleIdx="1" presStyleCnt="2"/>
      <dgm:spPr/>
    </dgm:pt>
    <dgm:pt modelId="{57E92701-86E7-9245-A8DE-45A4AD526B93}" type="pres">
      <dgm:prSet presAssocID="{2C88291C-B572-BC49-9FC9-A72A76C584E2}" presName="node" presStyleLbl="node1" presStyleIdx="2" presStyleCnt="3">
        <dgm:presLayoutVars>
          <dgm:bulletEnabled val="1"/>
        </dgm:presLayoutVars>
      </dgm:prSet>
      <dgm:spPr/>
    </dgm:pt>
  </dgm:ptLst>
  <dgm:cxnLst>
    <dgm:cxn modelId="{8C84240A-E31E-0847-A3F1-5149C531B397}" type="presOf" srcId="{847171CC-FF7C-48C8-9FCB-CDB7B8408F99}" destId="{427B510A-448C-EB47-9265-720154331EDC}" srcOrd="1" destOrd="0" presId="urn:microsoft.com/office/officeart/2005/8/layout/process2"/>
    <dgm:cxn modelId="{F92E567C-5183-C147-9AFE-1F0E9B69B634}" type="presOf" srcId="{76CC07B0-7423-F14F-8DC4-A6DE57082544}" destId="{DE6C767B-9A2B-EC43-A99D-594D191E3309}" srcOrd="0" destOrd="0" presId="urn:microsoft.com/office/officeart/2005/8/layout/process2"/>
    <dgm:cxn modelId="{60736D98-67ED-4F69-B5A0-836EE356644F}" srcId="{E925CABD-D9EB-4613-8AA0-E3DBAA44C04C}" destId="{E27FE499-ADB4-4A3F-9A6E-AC69D0D8EF6B}" srcOrd="0" destOrd="0" parTransId="{1C88D2CE-662B-44FD-B03B-A561E1955845}" sibTransId="{847171CC-FF7C-48C8-9FCB-CDB7B8408F99}"/>
    <dgm:cxn modelId="{91640CBF-E8A4-B348-9C91-AD5A07BC4A37}" type="presOf" srcId="{5AF1BB02-D8E4-EC4A-B5FB-3DC79E240663}" destId="{3575768D-8F62-5940-8B66-4A00C52B39F4}" srcOrd="0" destOrd="0" presId="urn:microsoft.com/office/officeart/2005/8/layout/process2"/>
    <dgm:cxn modelId="{8D4012C6-651F-6740-89B9-7D8BEF606B68}" type="presOf" srcId="{847171CC-FF7C-48C8-9FCB-CDB7B8408F99}" destId="{5121ECCC-157D-1D43-BE48-B0D75A44A59B}" srcOrd="0" destOrd="0" presId="urn:microsoft.com/office/officeart/2005/8/layout/process2"/>
    <dgm:cxn modelId="{E23046C7-CAAE-FB4C-AC52-E094353D06C9}" type="presOf" srcId="{76CC07B0-7423-F14F-8DC4-A6DE57082544}" destId="{3F80F65C-0D73-C548-AF3E-4A41965A21C1}" srcOrd="1" destOrd="0" presId="urn:microsoft.com/office/officeart/2005/8/layout/process2"/>
    <dgm:cxn modelId="{25819AD2-8FFA-C848-9B8A-1607149A8D26}" srcId="{E925CABD-D9EB-4613-8AA0-E3DBAA44C04C}" destId="{5AF1BB02-D8E4-EC4A-B5FB-3DC79E240663}" srcOrd="1" destOrd="0" parTransId="{2BA47AD0-C31D-A046-A2C9-DD2B34F9B15E}" sibTransId="{76CC07B0-7423-F14F-8DC4-A6DE57082544}"/>
    <dgm:cxn modelId="{3619B2E1-E0B4-D542-9E98-05B324E7792E}" type="presOf" srcId="{E925CABD-D9EB-4613-8AA0-E3DBAA44C04C}" destId="{D5E3A79F-44CD-E54E-884C-E6EE56262742}" srcOrd="0" destOrd="0" presId="urn:microsoft.com/office/officeart/2005/8/layout/process2"/>
    <dgm:cxn modelId="{7ACD01E5-14EF-8047-98A4-4E9EE67437DE}" type="presOf" srcId="{E27FE499-ADB4-4A3F-9A6E-AC69D0D8EF6B}" destId="{3E9EC56F-999D-CB41-9CD9-6CAB1171D3FD}" srcOrd="0" destOrd="0" presId="urn:microsoft.com/office/officeart/2005/8/layout/process2"/>
    <dgm:cxn modelId="{72419DE8-846A-664E-BD12-4334E56CAE70}" type="presOf" srcId="{2C88291C-B572-BC49-9FC9-A72A76C584E2}" destId="{57E92701-86E7-9245-A8DE-45A4AD526B93}" srcOrd="0" destOrd="0" presId="urn:microsoft.com/office/officeart/2005/8/layout/process2"/>
    <dgm:cxn modelId="{70229DF2-D4E5-104F-8653-5CB600E6FA21}" srcId="{E925CABD-D9EB-4613-8AA0-E3DBAA44C04C}" destId="{2C88291C-B572-BC49-9FC9-A72A76C584E2}" srcOrd="2" destOrd="0" parTransId="{3FEC4D37-E45B-2B4D-829F-9551A8F63900}" sibTransId="{DCBB9BB4-196D-0046-8552-08D6BC6DC81B}"/>
    <dgm:cxn modelId="{6547835F-EAE1-5F47-8619-579D75A03283}" type="presParOf" srcId="{D5E3A79F-44CD-E54E-884C-E6EE56262742}" destId="{3E9EC56F-999D-CB41-9CD9-6CAB1171D3FD}" srcOrd="0" destOrd="0" presId="urn:microsoft.com/office/officeart/2005/8/layout/process2"/>
    <dgm:cxn modelId="{5E7FCA62-0EE8-114D-99D3-7248CABF7050}" type="presParOf" srcId="{D5E3A79F-44CD-E54E-884C-E6EE56262742}" destId="{5121ECCC-157D-1D43-BE48-B0D75A44A59B}" srcOrd="1" destOrd="0" presId="urn:microsoft.com/office/officeart/2005/8/layout/process2"/>
    <dgm:cxn modelId="{6AFA7976-9DCB-5C43-A196-90E9A57B81C9}" type="presParOf" srcId="{5121ECCC-157D-1D43-BE48-B0D75A44A59B}" destId="{427B510A-448C-EB47-9265-720154331EDC}" srcOrd="0" destOrd="0" presId="urn:microsoft.com/office/officeart/2005/8/layout/process2"/>
    <dgm:cxn modelId="{C2902095-791E-E342-A1BF-B52842DC0A37}" type="presParOf" srcId="{D5E3A79F-44CD-E54E-884C-E6EE56262742}" destId="{3575768D-8F62-5940-8B66-4A00C52B39F4}" srcOrd="2" destOrd="0" presId="urn:microsoft.com/office/officeart/2005/8/layout/process2"/>
    <dgm:cxn modelId="{EB3F5CD1-66AA-AA42-B6AB-038F841C38B5}" type="presParOf" srcId="{D5E3A79F-44CD-E54E-884C-E6EE56262742}" destId="{DE6C767B-9A2B-EC43-A99D-594D191E3309}" srcOrd="3" destOrd="0" presId="urn:microsoft.com/office/officeart/2005/8/layout/process2"/>
    <dgm:cxn modelId="{7DB5EBD3-F90C-D14F-92EA-D6C27B6D8436}" type="presParOf" srcId="{DE6C767B-9A2B-EC43-A99D-594D191E3309}" destId="{3F80F65C-0D73-C548-AF3E-4A41965A21C1}" srcOrd="0" destOrd="0" presId="urn:microsoft.com/office/officeart/2005/8/layout/process2"/>
    <dgm:cxn modelId="{3DAC3D7A-1ED3-EB40-BBF7-D9EFC8A8A9F4}" type="presParOf" srcId="{D5E3A79F-44CD-E54E-884C-E6EE56262742}" destId="{57E92701-86E7-9245-A8DE-45A4AD526B93}" srcOrd="4"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925CABD-D9EB-4613-8AA0-E3DBAA44C04C}" type="doc">
      <dgm:prSet loTypeId="urn:microsoft.com/office/officeart/2005/8/layout/process2" loCatId="list" qsTypeId="urn:microsoft.com/office/officeart/2005/8/quickstyle/simple1" qsCatId="simple" csTypeId="urn:microsoft.com/office/officeart/2005/8/colors/accent5_3" csCatId="accent5" phldr="1"/>
      <dgm:spPr/>
      <dgm:t>
        <a:bodyPr/>
        <a:lstStyle/>
        <a:p>
          <a:endParaRPr lang="en-US"/>
        </a:p>
      </dgm:t>
    </dgm:pt>
    <dgm:pt modelId="{E27FE499-ADB4-4A3F-9A6E-AC69D0D8EF6B}">
      <dgm:prSet custT="1"/>
      <dgm:spPr/>
      <dgm:t>
        <a:bodyPr/>
        <a:lstStyle/>
        <a:p>
          <a:r>
            <a:rPr lang="en-US" sz="2000" dirty="0">
              <a:solidFill>
                <a:schemeClr val="bg1"/>
              </a:solidFill>
              <a:effectLst/>
            </a:rPr>
            <a:t>Link: </a:t>
          </a:r>
        </a:p>
        <a:p>
          <a:r>
            <a:rPr lang="en-US" sz="2000" dirty="0">
              <a:solidFill>
                <a:schemeClr val="bg1"/>
              </a:solidFill>
              <a:effectLst/>
            </a:rPr>
            <a:t>How does this relate to the overall main idea of your essay? How does this relate to other ideas in your essay?</a:t>
          </a:r>
          <a:endParaRPr lang="en-US" sz="2000" dirty="0">
            <a:solidFill>
              <a:schemeClr val="bg1"/>
            </a:solidFill>
          </a:endParaRPr>
        </a:p>
      </dgm:t>
    </dgm:pt>
    <dgm:pt modelId="{1C88D2CE-662B-44FD-B03B-A561E1955845}" type="parTrans" cxnId="{60736D98-67ED-4F69-B5A0-836EE356644F}">
      <dgm:prSet/>
      <dgm:spPr/>
      <dgm:t>
        <a:bodyPr/>
        <a:lstStyle/>
        <a:p>
          <a:endParaRPr lang="en-US"/>
        </a:p>
      </dgm:t>
    </dgm:pt>
    <dgm:pt modelId="{847171CC-FF7C-48C8-9FCB-CDB7B8408F99}" type="sibTrans" cxnId="{60736D98-67ED-4F69-B5A0-836EE356644F}">
      <dgm:prSet/>
      <dgm:spPr/>
      <dgm:t>
        <a:bodyPr/>
        <a:lstStyle/>
        <a:p>
          <a:endParaRPr lang="en-US"/>
        </a:p>
      </dgm:t>
    </dgm:pt>
    <dgm:pt modelId="{BDDF4AA4-1331-495C-A299-3EBDF0241B87}">
      <dgm:prSet custT="1"/>
      <dgm:spPr/>
      <dgm:t>
        <a:bodyPr/>
        <a:lstStyle/>
        <a:p>
          <a:r>
            <a:rPr lang="en-US" sz="2000" dirty="0">
              <a:solidFill>
                <a:schemeClr val="bg1"/>
              </a:solidFill>
              <a:effectLst/>
            </a:rPr>
            <a:t>Will the vague patriotic monotheism of America, stripped of traditional religion, become her vague patriotic paganism as she continues on her imperialistic crusade?</a:t>
          </a:r>
          <a:endParaRPr lang="en-US" sz="2000" dirty="0">
            <a:solidFill>
              <a:schemeClr val="bg1"/>
            </a:solidFill>
          </a:endParaRPr>
        </a:p>
      </dgm:t>
    </dgm:pt>
    <dgm:pt modelId="{8FBAC693-3CBF-46B9-BC42-7DC975F0DC06}" type="parTrans" cxnId="{770B42C1-2E6D-46AE-8BD5-946D383EEB70}">
      <dgm:prSet/>
      <dgm:spPr/>
      <dgm:t>
        <a:bodyPr/>
        <a:lstStyle/>
        <a:p>
          <a:endParaRPr lang="en-US"/>
        </a:p>
      </dgm:t>
    </dgm:pt>
    <dgm:pt modelId="{F8A2EFE4-821B-4B08-92D9-9610F7B4583E}" type="sibTrans" cxnId="{770B42C1-2E6D-46AE-8BD5-946D383EEB70}">
      <dgm:prSet/>
      <dgm:spPr/>
      <dgm:t>
        <a:bodyPr/>
        <a:lstStyle/>
        <a:p>
          <a:endParaRPr lang="en-US"/>
        </a:p>
      </dgm:t>
    </dgm:pt>
    <dgm:pt modelId="{5AF1BB02-D8E4-EC4A-B5FB-3DC79E240663}">
      <dgm:prSet/>
      <dgm:spPr/>
      <dgm:t>
        <a:bodyPr/>
        <a:lstStyle/>
        <a:p>
          <a:r>
            <a:rPr lang="en-US" dirty="0">
              <a:solidFill>
                <a:schemeClr val="bg1"/>
              </a:solidFill>
            </a:rPr>
            <a:t>If this rule were to be amended, St. John’s would become a more positive learning environment for teachers and students alike.</a:t>
          </a:r>
          <a:endParaRPr lang="en-US" dirty="0">
            <a:solidFill>
              <a:schemeClr val="bg1"/>
            </a:solidFill>
            <a:effectLst/>
          </a:endParaRPr>
        </a:p>
      </dgm:t>
    </dgm:pt>
    <dgm:pt modelId="{2BA47AD0-C31D-A046-A2C9-DD2B34F9B15E}" type="parTrans" cxnId="{25819AD2-8FFA-C848-9B8A-1607149A8D26}">
      <dgm:prSet/>
      <dgm:spPr/>
      <dgm:t>
        <a:bodyPr/>
        <a:lstStyle/>
        <a:p>
          <a:endParaRPr lang="en-US"/>
        </a:p>
      </dgm:t>
    </dgm:pt>
    <dgm:pt modelId="{76CC07B0-7423-F14F-8DC4-A6DE57082544}" type="sibTrans" cxnId="{25819AD2-8FFA-C848-9B8A-1607149A8D26}">
      <dgm:prSet/>
      <dgm:spPr/>
      <dgm:t>
        <a:bodyPr/>
        <a:lstStyle/>
        <a:p>
          <a:endParaRPr lang="en-US"/>
        </a:p>
      </dgm:t>
    </dgm:pt>
    <dgm:pt modelId="{1F646542-27CC-5D4D-B97C-43236F7A7725}" type="pres">
      <dgm:prSet presAssocID="{E925CABD-D9EB-4613-8AA0-E3DBAA44C04C}" presName="linearFlow" presStyleCnt="0">
        <dgm:presLayoutVars>
          <dgm:resizeHandles val="exact"/>
        </dgm:presLayoutVars>
      </dgm:prSet>
      <dgm:spPr/>
    </dgm:pt>
    <dgm:pt modelId="{C9800BC5-751D-7645-A88C-7F9239632B1E}" type="pres">
      <dgm:prSet presAssocID="{E27FE499-ADB4-4A3F-9A6E-AC69D0D8EF6B}" presName="node" presStyleLbl="node1" presStyleIdx="0" presStyleCnt="3">
        <dgm:presLayoutVars>
          <dgm:bulletEnabled val="1"/>
        </dgm:presLayoutVars>
      </dgm:prSet>
      <dgm:spPr/>
    </dgm:pt>
    <dgm:pt modelId="{39BE6DEA-BFF0-CF44-9DA0-61BFE9B3D17A}" type="pres">
      <dgm:prSet presAssocID="{847171CC-FF7C-48C8-9FCB-CDB7B8408F99}" presName="sibTrans" presStyleLbl="sibTrans2D1" presStyleIdx="0" presStyleCnt="2"/>
      <dgm:spPr/>
    </dgm:pt>
    <dgm:pt modelId="{D1DBD11E-2984-154F-B982-14D7ABDC300F}" type="pres">
      <dgm:prSet presAssocID="{847171CC-FF7C-48C8-9FCB-CDB7B8408F99}" presName="connectorText" presStyleLbl="sibTrans2D1" presStyleIdx="0" presStyleCnt="2"/>
      <dgm:spPr/>
    </dgm:pt>
    <dgm:pt modelId="{59112BB3-AFB7-8F45-ACB5-37F00619FED4}" type="pres">
      <dgm:prSet presAssocID="{5AF1BB02-D8E4-EC4A-B5FB-3DC79E240663}" presName="node" presStyleLbl="node1" presStyleIdx="1" presStyleCnt="3">
        <dgm:presLayoutVars>
          <dgm:bulletEnabled val="1"/>
        </dgm:presLayoutVars>
      </dgm:prSet>
      <dgm:spPr/>
    </dgm:pt>
    <dgm:pt modelId="{26B1C902-25BF-E44A-BC1F-AF4DBFF5D568}" type="pres">
      <dgm:prSet presAssocID="{76CC07B0-7423-F14F-8DC4-A6DE57082544}" presName="sibTrans" presStyleLbl="sibTrans2D1" presStyleIdx="1" presStyleCnt="2"/>
      <dgm:spPr/>
    </dgm:pt>
    <dgm:pt modelId="{842BF7B6-367D-684F-8446-90A04C190433}" type="pres">
      <dgm:prSet presAssocID="{76CC07B0-7423-F14F-8DC4-A6DE57082544}" presName="connectorText" presStyleLbl="sibTrans2D1" presStyleIdx="1" presStyleCnt="2"/>
      <dgm:spPr/>
    </dgm:pt>
    <dgm:pt modelId="{225E971A-7ACB-D248-94E9-19B0E603A7A9}" type="pres">
      <dgm:prSet presAssocID="{BDDF4AA4-1331-495C-A299-3EBDF0241B87}" presName="node" presStyleLbl="node1" presStyleIdx="2" presStyleCnt="3">
        <dgm:presLayoutVars>
          <dgm:bulletEnabled val="1"/>
        </dgm:presLayoutVars>
      </dgm:prSet>
      <dgm:spPr/>
    </dgm:pt>
  </dgm:ptLst>
  <dgm:cxnLst>
    <dgm:cxn modelId="{34B2E051-8AF6-6B44-95D7-9C64A380EE1A}" type="presOf" srcId="{E925CABD-D9EB-4613-8AA0-E3DBAA44C04C}" destId="{1F646542-27CC-5D4D-B97C-43236F7A7725}" srcOrd="0" destOrd="0" presId="urn:microsoft.com/office/officeart/2005/8/layout/process2"/>
    <dgm:cxn modelId="{843B625A-F4B5-754B-A9A3-1A49BA65B056}" type="presOf" srcId="{E27FE499-ADB4-4A3F-9A6E-AC69D0D8EF6B}" destId="{C9800BC5-751D-7645-A88C-7F9239632B1E}" srcOrd="0" destOrd="0" presId="urn:microsoft.com/office/officeart/2005/8/layout/process2"/>
    <dgm:cxn modelId="{B9AAF760-9B7F-AF41-94B5-77A7E3E2D366}" type="presOf" srcId="{76CC07B0-7423-F14F-8DC4-A6DE57082544}" destId="{26B1C902-25BF-E44A-BC1F-AF4DBFF5D568}" srcOrd="0" destOrd="0" presId="urn:microsoft.com/office/officeart/2005/8/layout/process2"/>
    <dgm:cxn modelId="{AB331173-7C83-8846-B72E-791C1E019A7C}" type="presOf" srcId="{847171CC-FF7C-48C8-9FCB-CDB7B8408F99}" destId="{D1DBD11E-2984-154F-B982-14D7ABDC300F}" srcOrd="1" destOrd="0" presId="urn:microsoft.com/office/officeart/2005/8/layout/process2"/>
    <dgm:cxn modelId="{60736D98-67ED-4F69-B5A0-836EE356644F}" srcId="{E925CABD-D9EB-4613-8AA0-E3DBAA44C04C}" destId="{E27FE499-ADB4-4A3F-9A6E-AC69D0D8EF6B}" srcOrd="0" destOrd="0" parTransId="{1C88D2CE-662B-44FD-B03B-A561E1955845}" sibTransId="{847171CC-FF7C-48C8-9FCB-CDB7B8408F99}"/>
    <dgm:cxn modelId="{7EDCC39A-3D5C-F94B-99C8-2431FCFD97E1}" type="presOf" srcId="{76CC07B0-7423-F14F-8DC4-A6DE57082544}" destId="{842BF7B6-367D-684F-8446-90A04C190433}" srcOrd="1" destOrd="0" presId="urn:microsoft.com/office/officeart/2005/8/layout/process2"/>
    <dgm:cxn modelId="{E9E0C8B0-5590-2940-AEB5-0B704A47BD5E}" type="presOf" srcId="{BDDF4AA4-1331-495C-A299-3EBDF0241B87}" destId="{225E971A-7ACB-D248-94E9-19B0E603A7A9}" srcOrd="0" destOrd="0" presId="urn:microsoft.com/office/officeart/2005/8/layout/process2"/>
    <dgm:cxn modelId="{5190C8B3-B921-9949-8511-77BD975ED987}" type="presOf" srcId="{5AF1BB02-D8E4-EC4A-B5FB-3DC79E240663}" destId="{59112BB3-AFB7-8F45-ACB5-37F00619FED4}" srcOrd="0" destOrd="0" presId="urn:microsoft.com/office/officeart/2005/8/layout/process2"/>
    <dgm:cxn modelId="{770B42C1-2E6D-46AE-8BD5-946D383EEB70}" srcId="{E925CABD-D9EB-4613-8AA0-E3DBAA44C04C}" destId="{BDDF4AA4-1331-495C-A299-3EBDF0241B87}" srcOrd="2" destOrd="0" parTransId="{8FBAC693-3CBF-46B9-BC42-7DC975F0DC06}" sibTransId="{F8A2EFE4-821B-4B08-92D9-9610F7B4583E}"/>
    <dgm:cxn modelId="{25819AD2-8FFA-C848-9B8A-1607149A8D26}" srcId="{E925CABD-D9EB-4613-8AA0-E3DBAA44C04C}" destId="{5AF1BB02-D8E4-EC4A-B5FB-3DC79E240663}" srcOrd="1" destOrd="0" parTransId="{2BA47AD0-C31D-A046-A2C9-DD2B34F9B15E}" sibTransId="{76CC07B0-7423-F14F-8DC4-A6DE57082544}"/>
    <dgm:cxn modelId="{9D5E50DB-798B-C84F-992A-685747B79A56}" type="presOf" srcId="{847171CC-FF7C-48C8-9FCB-CDB7B8408F99}" destId="{39BE6DEA-BFF0-CF44-9DA0-61BFE9B3D17A}" srcOrd="0" destOrd="0" presId="urn:microsoft.com/office/officeart/2005/8/layout/process2"/>
    <dgm:cxn modelId="{BBB648B9-C1AD-3342-9B2E-344CA0457253}" type="presParOf" srcId="{1F646542-27CC-5D4D-B97C-43236F7A7725}" destId="{C9800BC5-751D-7645-A88C-7F9239632B1E}" srcOrd="0" destOrd="0" presId="urn:microsoft.com/office/officeart/2005/8/layout/process2"/>
    <dgm:cxn modelId="{6A17B631-E357-B74B-A9E3-5E851E4816B6}" type="presParOf" srcId="{1F646542-27CC-5D4D-B97C-43236F7A7725}" destId="{39BE6DEA-BFF0-CF44-9DA0-61BFE9B3D17A}" srcOrd="1" destOrd="0" presId="urn:microsoft.com/office/officeart/2005/8/layout/process2"/>
    <dgm:cxn modelId="{B5B7B0FA-C093-2547-A1F7-23D78E4CC9DF}" type="presParOf" srcId="{39BE6DEA-BFF0-CF44-9DA0-61BFE9B3D17A}" destId="{D1DBD11E-2984-154F-B982-14D7ABDC300F}" srcOrd="0" destOrd="0" presId="urn:microsoft.com/office/officeart/2005/8/layout/process2"/>
    <dgm:cxn modelId="{070C7C59-CD81-8942-8C76-F1B340EB7C64}" type="presParOf" srcId="{1F646542-27CC-5D4D-B97C-43236F7A7725}" destId="{59112BB3-AFB7-8F45-ACB5-37F00619FED4}" srcOrd="2" destOrd="0" presId="urn:microsoft.com/office/officeart/2005/8/layout/process2"/>
    <dgm:cxn modelId="{FC134E24-C463-E645-BE1D-78AE7F885060}" type="presParOf" srcId="{1F646542-27CC-5D4D-B97C-43236F7A7725}" destId="{26B1C902-25BF-E44A-BC1F-AF4DBFF5D568}" srcOrd="3" destOrd="0" presId="urn:microsoft.com/office/officeart/2005/8/layout/process2"/>
    <dgm:cxn modelId="{13D9DB0F-4105-8F41-A061-8B61D9391B9A}" type="presParOf" srcId="{26B1C902-25BF-E44A-BC1F-AF4DBFF5D568}" destId="{842BF7B6-367D-684F-8446-90A04C190433}" srcOrd="0" destOrd="0" presId="urn:microsoft.com/office/officeart/2005/8/layout/process2"/>
    <dgm:cxn modelId="{0D15648C-8B32-C54A-A3CC-88704C826015}" type="presParOf" srcId="{1F646542-27CC-5D4D-B97C-43236F7A7725}" destId="{225E971A-7ACB-D248-94E9-19B0E603A7A9}" srcOrd="4"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925CABD-D9EB-4613-8AA0-E3DBAA44C04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E27FE499-ADB4-4A3F-9A6E-AC69D0D8EF6B}">
      <dgm:prSet/>
      <dgm:spPr/>
      <dgm:t>
        <a:bodyPr/>
        <a:lstStyle/>
        <a:p>
          <a:r>
            <a:rPr lang="en-US" dirty="0">
              <a:effectLst/>
            </a:rPr>
            <a:t>Main idea: What claim are you making in this paragraph?</a:t>
          </a:r>
          <a:endParaRPr lang="en-US" dirty="0"/>
        </a:p>
      </dgm:t>
    </dgm:pt>
    <dgm:pt modelId="{1C88D2CE-662B-44FD-B03B-A561E1955845}" type="parTrans" cxnId="{60736D98-67ED-4F69-B5A0-836EE356644F}">
      <dgm:prSet/>
      <dgm:spPr/>
      <dgm:t>
        <a:bodyPr/>
        <a:lstStyle/>
        <a:p>
          <a:endParaRPr lang="en-US"/>
        </a:p>
      </dgm:t>
    </dgm:pt>
    <dgm:pt modelId="{847171CC-FF7C-48C8-9FCB-CDB7B8408F99}" type="sibTrans" cxnId="{60736D98-67ED-4F69-B5A0-836EE356644F}">
      <dgm:prSet/>
      <dgm:spPr/>
      <dgm:t>
        <a:bodyPr/>
        <a:lstStyle/>
        <a:p>
          <a:endParaRPr lang="en-US"/>
        </a:p>
      </dgm:t>
    </dgm:pt>
    <dgm:pt modelId="{BDDF4AA4-1331-495C-A299-3EBDF0241B87}">
      <dgm:prSet/>
      <dgm:spPr/>
      <dgm:t>
        <a:bodyPr/>
        <a:lstStyle/>
        <a:p>
          <a:r>
            <a:rPr lang="en-US" dirty="0">
              <a:solidFill>
                <a:schemeClr val="bg1"/>
              </a:solidFill>
              <a:effectLst/>
            </a:rPr>
            <a:t>Analysis: What does your evidence mean? What is interesting or noteworthy about your evidence? </a:t>
          </a:r>
          <a:endParaRPr lang="en-US" dirty="0">
            <a:solidFill>
              <a:schemeClr val="bg1"/>
            </a:solidFill>
          </a:endParaRPr>
        </a:p>
      </dgm:t>
    </dgm:pt>
    <dgm:pt modelId="{8FBAC693-3CBF-46B9-BC42-7DC975F0DC06}" type="parTrans" cxnId="{770B42C1-2E6D-46AE-8BD5-946D383EEB70}">
      <dgm:prSet/>
      <dgm:spPr/>
      <dgm:t>
        <a:bodyPr/>
        <a:lstStyle/>
        <a:p>
          <a:endParaRPr lang="en-US"/>
        </a:p>
      </dgm:t>
    </dgm:pt>
    <dgm:pt modelId="{F8A2EFE4-821B-4B08-92D9-9610F7B4583E}" type="sibTrans" cxnId="{770B42C1-2E6D-46AE-8BD5-946D383EEB70}">
      <dgm:prSet/>
      <dgm:spPr/>
      <dgm:t>
        <a:bodyPr/>
        <a:lstStyle/>
        <a:p>
          <a:endParaRPr lang="en-US"/>
        </a:p>
      </dgm:t>
    </dgm:pt>
    <dgm:pt modelId="{22F41339-409A-4606-B44D-A582F4AAF6F7}">
      <dgm:prSet/>
      <dgm:spPr/>
      <dgm:t>
        <a:bodyPr/>
        <a:lstStyle/>
        <a:p>
          <a:r>
            <a:rPr lang="en-US" dirty="0">
              <a:solidFill>
                <a:schemeClr val="bg1"/>
              </a:solidFill>
              <a:effectLst/>
            </a:rPr>
            <a:t>Link: How does this relate to the overall main idea of your essay? How does this relate to other ideas in your essay?</a:t>
          </a:r>
          <a:endParaRPr lang="en-US" dirty="0">
            <a:solidFill>
              <a:schemeClr val="bg1"/>
            </a:solidFill>
          </a:endParaRPr>
        </a:p>
      </dgm:t>
    </dgm:pt>
    <dgm:pt modelId="{30FEA1C3-1389-4A1B-AFA4-1E2E089071B0}" type="parTrans" cxnId="{707890B7-E12F-4E3F-82C5-097B331BC4F0}">
      <dgm:prSet/>
      <dgm:spPr/>
      <dgm:t>
        <a:bodyPr/>
        <a:lstStyle/>
        <a:p>
          <a:endParaRPr lang="en-US"/>
        </a:p>
      </dgm:t>
    </dgm:pt>
    <dgm:pt modelId="{544F7E88-D5FC-4681-852F-1A6284C9ABD1}" type="sibTrans" cxnId="{707890B7-E12F-4E3F-82C5-097B331BC4F0}">
      <dgm:prSet/>
      <dgm:spPr/>
      <dgm:t>
        <a:bodyPr/>
        <a:lstStyle/>
        <a:p>
          <a:endParaRPr lang="en-US"/>
        </a:p>
      </dgm:t>
    </dgm:pt>
    <dgm:pt modelId="{5AF1BB02-D8E4-EC4A-B5FB-3DC79E240663}">
      <dgm:prSet/>
      <dgm:spPr/>
      <dgm:t>
        <a:bodyPr/>
        <a:lstStyle/>
        <a:p>
          <a:r>
            <a:rPr lang="en-US" dirty="0">
              <a:effectLst/>
            </a:rPr>
            <a:t>Evidence: What sources do you have that support, refute, or complicate your main idea? </a:t>
          </a:r>
        </a:p>
      </dgm:t>
    </dgm:pt>
    <dgm:pt modelId="{2BA47AD0-C31D-A046-A2C9-DD2B34F9B15E}" type="parTrans" cxnId="{25819AD2-8FFA-C848-9B8A-1607149A8D26}">
      <dgm:prSet/>
      <dgm:spPr/>
      <dgm:t>
        <a:bodyPr/>
        <a:lstStyle/>
        <a:p>
          <a:endParaRPr lang="en-US"/>
        </a:p>
      </dgm:t>
    </dgm:pt>
    <dgm:pt modelId="{76CC07B0-7423-F14F-8DC4-A6DE57082544}" type="sibTrans" cxnId="{25819AD2-8FFA-C848-9B8A-1607149A8D26}">
      <dgm:prSet/>
      <dgm:spPr/>
      <dgm:t>
        <a:bodyPr/>
        <a:lstStyle/>
        <a:p>
          <a:endParaRPr lang="en-US"/>
        </a:p>
      </dgm:t>
    </dgm:pt>
    <dgm:pt modelId="{BB885DE2-35D1-114C-BC15-94B58ADD89D8}" type="pres">
      <dgm:prSet presAssocID="{E925CABD-D9EB-4613-8AA0-E3DBAA44C04C}" presName="linear" presStyleCnt="0">
        <dgm:presLayoutVars>
          <dgm:animLvl val="lvl"/>
          <dgm:resizeHandles val="exact"/>
        </dgm:presLayoutVars>
      </dgm:prSet>
      <dgm:spPr/>
    </dgm:pt>
    <dgm:pt modelId="{F0EE9B18-B2CD-7D45-974C-5E342C2AB490}" type="pres">
      <dgm:prSet presAssocID="{E27FE499-ADB4-4A3F-9A6E-AC69D0D8EF6B}" presName="parentText" presStyleLbl="node1" presStyleIdx="0" presStyleCnt="4">
        <dgm:presLayoutVars>
          <dgm:chMax val="0"/>
          <dgm:bulletEnabled val="1"/>
        </dgm:presLayoutVars>
      </dgm:prSet>
      <dgm:spPr/>
    </dgm:pt>
    <dgm:pt modelId="{DBFCAA11-CF95-7740-BC7F-9EF0DEC9E663}" type="pres">
      <dgm:prSet presAssocID="{847171CC-FF7C-48C8-9FCB-CDB7B8408F99}" presName="spacer" presStyleCnt="0"/>
      <dgm:spPr/>
    </dgm:pt>
    <dgm:pt modelId="{E22CF10A-69E7-304E-A7CD-114B35E23C63}" type="pres">
      <dgm:prSet presAssocID="{5AF1BB02-D8E4-EC4A-B5FB-3DC79E240663}" presName="parentText" presStyleLbl="node1" presStyleIdx="1" presStyleCnt="4">
        <dgm:presLayoutVars>
          <dgm:chMax val="0"/>
          <dgm:bulletEnabled val="1"/>
        </dgm:presLayoutVars>
      </dgm:prSet>
      <dgm:spPr/>
    </dgm:pt>
    <dgm:pt modelId="{63126B30-8473-BD42-82C5-49F16DCEFB89}" type="pres">
      <dgm:prSet presAssocID="{76CC07B0-7423-F14F-8DC4-A6DE57082544}" presName="spacer" presStyleCnt="0"/>
      <dgm:spPr/>
    </dgm:pt>
    <dgm:pt modelId="{848B13BE-0C97-B047-B92D-73E70017A75A}" type="pres">
      <dgm:prSet presAssocID="{BDDF4AA4-1331-495C-A299-3EBDF0241B87}" presName="parentText" presStyleLbl="node1" presStyleIdx="2" presStyleCnt="4">
        <dgm:presLayoutVars>
          <dgm:chMax val="0"/>
          <dgm:bulletEnabled val="1"/>
        </dgm:presLayoutVars>
      </dgm:prSet>
      <dgm:spPr/>
    </dgm:pt>
    <dgm:pt modelId="{C970D8B3-7F6F-8245-95D5-E925C3AEE088}" type="pres">
      <dgm:prSet presAssocID="{F8A2EFE4-821B-4B08-92D9-9610F7B4583E}" presName="spacer" presStyleCnt="0"/>
      <dgm:spPr/>
    </dgm:pt>
    <dgm:pt modelId="{17BC11FB-11BA-8143-9D32-28395A29B10A}" type="pres">
      <dgm:prSet presAssocID="{22F41339-409A-4606-B44D-A582F4AAF6F7}" presName="parentText" presStyleLbl="node1" presStyleIdx="3" presStyleCnt="4">
        <dgm:presLayoutVars>
          <dgm:chMax val="0"/>
          <dgm:bulletEnabled val="1"/>
        </dgm:presLayoutVars>
      </dgm:prSet>
      <dgm:spPr/>
    </dgm:pt>
  </dgm:ptLst>
  <dgm:cxnLst>
    <dgm:cxn modelId="{DB0A5057-CA35-B043-96F8-C1D591F96A6A}" type="presOf" srcId="{BDDF4AA4-1331-495C-A299-3EBDF0241B87}" destId="{848B13BE-0C97-B047-B92D-73E70017A75A}" srcOrd="0" destOrd="0" presId="urn:microsoft.com/office/officeart/2005/8/layout/vList2"/>
    <dgm:cxn modelId="{E5E17268-61DD-764E-95B7-A607A4D3C601}" type="presOf" srcId="{5AF1BB02-D8E4-EC4A-B5FB-3DC79E240663}" destId="{E22CF10A-69E7-304E-A7CD-114B35E23C63}" srcOrd="0" destOrd="0" presId="urn:microsoft.com/office/officeart/2005/8/layout/vList2"/>
    <dgm:cxn modelId="{60736D98-67ED-4F69-B5A0-836EE356644F}" srcId="{E925CABD-D9EB-4613-8AA0-E3DBAA44C04C}" destId="{E27FE499-ADB4-4A3F-9A6E-AC69D0D8EF6B}" srcOrd="0" destOrd="0" parTransId="{1C88D2CE-662B-44FD-B03B-A561E1955845}" sibTransId="{847171CC-FF7C-48C8-9FCB-CDB7B8408F99}"/>
    <dgm:cxn modelId="{D9934F9B-BB12-1347-B21B-FECE62815F16}" type="presOf" srcId="{E925CABD-D9EB-4613-8AA0-E3DBAA44C04C}" destId="{BB885DE2-35D1-114C-BC15-94B58ADD89D8}" srcOrd="0" destOrd="0" presId="urn:microsoft.com/office/officeart/2005/8/layout/vList2"/>
    <dgm:cxn modelId="{707890B7-E12F-4E3F-82C5-097B331BC4F0}" srcId="{E925CABD-D9EB-4613-8AA0-E3DBAA44C04C}" destId="{22F41339-409A-4606-B44D-A582F4AAF6F7}" srcOrd="3" destOrd="0" parTransId="{30FEA1C3-1389-4A1B-AFA4-1E2E089071B0}" sibTransId="{544F7E88-D5FC-4681-852F-1A6284C9ABD1}"/>
    <dgm:cxn modelId="{770B42C1-2E6D-46AE-8BD5-946D383EEB70}" srcId="{E925CABD-D9EB-4613-8AA0-E3DBAA44C04C}" destId="{BDDF4AA4-1331-495C-A299-3EBDF0241B87}" srcOrd="2" destOrd="0" parTransId="{8FBAC693-3CBF-46B9-BC42-7DC975F0DC06}" sibTransId="{F8A2EFE4-821B-4B08-92D9-9610F7B4583E}"/>
    <dgm:cxn modelId="{06D13ACB-E31C-564F-96B7-243C2F5D9C70}" type="presOf" srcId="{E27FE499-ADB4-4A3F-9A6E-AC69D0D8EF6B}" destId="{F0EE9B18-B2CD-7D45-974C-5E342C2AB490}" srcOrd="0" destOrd="0" presId="urn:microsoft.com/office/officeart/2005/8/layout/vList2"/>
    <dgm:cxn modelId="{25819AD2-8FFA-C848-9B8A-1607149A8D26}" srcId="{E925CABD-D9EB-4613-8AA0-E3DBAA44C04C}" destId="{5AF1BB02-D8E4-EC4A-B5FB-3DC79E240663}" srcOrd="1" destOrd="0" parTransId="{2BA47AD0-C31D-A046-A2C9-DD2B34F9B15E}" sibTransId="{76CC07B0-7423-F14F-8DC4-A6DE57082544}"/>
    <dgm:cxn modelId="{346D28E2-51F9-7C4B-9CA9-4CDE9FAB635D}" type="presOf" srcId="{22F41339-409A-4606-B44D-A582F4AAF6F7}" destId="{17BC11FB-11BA-8143-9D32-28395A29B10A}" srcOrd="0" destOrd="0" presId="urn:microsoft.com/office/officeart/2005/8/layout/vList2"/>
    <dgm:cxn modelId="{B79DE271-95D6-AA47-971F-BA439B58B86A}" type="presParOf" srcId="{BB885DE2-35D1-114C-BC15-94B58ADD89D8}" destId="{F0EE9B18-B2CD-7D45-974C-5E342C2AB490}" srcOrd="0" destOrd="0" presId="urn:microsoft.com/office/officeart/2005/8/layout/vList2"/>
    <dgm:cxn modelId="{9CEAC06C-DB6B-B54E-A2A3-1C1FB1117ADF}" type="presParOf" srcId="{BB885DE2-35D1-114C-BC15-94B58ADD89D8}" destId="{DBFCAA11-CF95-7740-BC7F-9EF0DEC9E663}" srcOrd="1" destOrd="0" presId="urn:microsoft.com/office/officeart/2005/8/layout/vList2"/>
    <dgm:cxn modelId="{72EED45B-791D-6D46-B677-56EBA94CC96D}" type="presParOf" srcId="{BB885DE2-35D1-114C-BC15-94B58ADD89D8}" destId="{E22CF10A-69E7-304E-A7CD-114B35E23C63}" srcOrd="2" destOrd="0" presId="urn:microsoft.com/office/officeart/2005/8/layout/vList2"/>
    <dgm:cxn modelId="{0F323A2E-4C6B-9842-84AD-1394BA54A1F6}" type="presParOf" srcId="{BB885DE2-35D1-114C-BC15-94B58ADD89D8}" destId="{63126B30-8473-BD42-82C5-49F16DCEFB89}" srcOrd="3" destOrd="0" presId="urn:microsoft.com/office/officeart/2005/8/layout/vList2"/>
    <dgm:cxn modelId="{C559A79E-EB6B-AA4F-AFFB-C67FDED4DE12}" type="presParOf" srcId="{BB885DE2-35D1-114C-BC15-94B58ADD89D8}" destId="{848B13BE-0C97-B047-B92D-73E70017A75A}" srcOrd="4" destOrd="0" presId="urn:microsoft.com/office/officeart/2005/8/layout/vList2"/>
    <dgm:cxn modelId="{3871A7F5-1533-0747-AED3-245A8D82E50E}" type="presParOf" srcId="{BB885DE2-35D1-114C-BC15-94B58ADD89D8}" destId="{C970D8B3-7F6F-8245-95D5-E925C3AEE088}" srcOrd="5" destOrd="0" presId="urn:microsoft.com/office/officeart/2005/8/layout/vList2"/>
    <dgm:cxn modelId="{674E4B54-74E2-EE47-95CE-3E8359021BD8}" type="presParOf" srcId="{BB885DE2-35D1-114C-BC15-94B58ADD89D8}" destId="{17BC11FB-11BA-8143-9D32-28395A29B10A}"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3EC79E-CA3B-C646-B118-A5CD7B9E218C}">
      <dsp:nvSpPr>
        <dsp:cNvPr id="0" name=""/>
        <dsp:cNvSpPr/>
      </dsp:nvSpPr>
      <dsp:spPr>
        <a:xfrm>
          <a:off x="0" y="4313037"/>
          <a:ext cx="6571413" cy="141563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en-US" sz="2700" kern="1200"/>
            <a:t>Must be both general and specific:</a:t>
          </a:r>
        </a:p>
      </dsp:txBody>
      <dsp:txXfrm>
        <a:off x="0" y="4313037"/>
        <a:ext cx="6571413" cy="764443"/>
      </dsp:txXfrm>
    </dsp:sp>
    <dsp:sp modelId="{BC3746A9-1B82-1347-A01E-3C19A2401D8B}">
      <dsp:nvSpPr>
        <dsp:cNvPr id="0" name=""/>
        <dsp:cNvSpPr/>
      </dsp:nvSpPr>
      <dsp:spPr>
        <a:xfrm>
          <a:off x="0" y="5049168"/>
          <a:ext cx="3285706" cy="651192"/>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US" sz="1400" kern="1200"/>
            <a:t>General enough to let the reader know the paragraph’s principal subject.</a:t>
          </a:r>
        </a:p>
      </dsp:txBody>
      <dsp:txXfrm>
        <a:off x="0" y="5049168"/>
        <a:ext cx="3285706" cy="651192"/>
      </dsp:txXfrm>
    </dsp:sp>
    <dsp:sp modelId="{DC8232A1-5BD8-5841-A1E6-41F2A2CC9415}">
      <dsp:nvSpPr>
        <dsp:cNvPr id="0" name=""/>
        <dsp:cNvSpPr/>
      </dsp:nvSpPr>
      <dsp:spPr>
        <a:xfrm>
          <a:off x="3285706" y="5049168"/>
          <a:ext cx="3285706" cy="651192"/>
        </a:xfrm>
        <a:prstGeom prst="rect">
          <a:avLst/>
        </a:prstGeom>
        <a:solidFill>
          <a:schemeClr val="accent2">
            <a:tint val="40000"/>
            <a:alpha val="90000"/>
            <a:hueOff val="2714442"/>
            <a:satOff val="-34951"/>
            <a:lumOff val="-3164"/>
            <a:alphaOff val="0"/>
          </a:schemeClr>
        </a:solidFill>
        <a:ln w="12700" cap="flat" cmpd="sng" algn="ctr">
          <a:solidFill>
            <a:schemeClr val="accent2">
              <a:tint val="40000"/>
              <a:alpha val="90000"/>
              <a:hueOff val="2714442"/>
              <a:satOff val="-34951"/>
              <a:lumOff val="-316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US" sz="1400" kern="1200"/>
            <a:t>Specific enough that the it applies to the individual paragraph, not the paper as a whole, like a thesis does. </a:t>
          </a:r>
        </a:p>
      </dsp:txBody>
      <dsp:txXfrm>
        <a:off x="3285706" y="5049168"/>
        <a:ext cx="3285706" cy="651192"/>
      </dsp:txXfrm>
    </dsp:sp>
    <dsp:sp modelId="{B1892C35-D497-C041-8AFE-C704E4D74DFC}">
      <dsp:nvSpPr>
        <dsp:cNvPr id="0" name=""/>
        <dsp:cNvSpPr/>
      </dsp:nvSpPr>
      <dsp:spPr>
        <a:xfrm rot="10800000">
          <a:off x="0" y="2157025"/>
          <a:ext cx="6571413" cy="2177247"/>
        </a:xfrm>
        <a:prstGeom prst="upArrowCallout">
          <a:avLst/>
        </a:prstGeom>
        <a:solidFill>
          <a:schemeClr val="accent2">
            <a:hueOff val="1499832"/>
            <a:satOff val="-5124"/>
            <a:lumOff val="-5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en-US" sz="2700" kern="1200" dirty="0"/>
            <a:t>Communicates the paragraph’s main idea to the reader</a:t>
          </a:r>
        </a:p>
      </dsp:txBody>
      <dsp:txXfrm rot="10800000">
        <a:off x="0" y="2157025"/>
        <a:ext cx="6571413" cy="1414710"/>
      </dsp:txXfrm>
    </dsp:sp>
    <dsp:sp modelId="{8A7CC7D8-1212-554F-B836-3C3D152CE97B}">
      <dsp:nvSpPr>
        <dsp:cNvPr id="0" name=""/>
        <dsp:cNvSpPr/>
      </dsp:nvSpPr>
      <dsp:spPr>
        <a:xfrm rot="10800000">
          <a:off x="0" y="1012"/>
          <a:ext cx="6571413" cy="2177247"/>
        </a:xfrm>
        <a:prstGeom prst="upArrowCallout">
          <a:avLst/>
        </a:prstGeom>
        <a:solidFill>
          <a:schemeClr val="accent2">
            <a:hueOff val="2999665"/>
            <a:satOff val="-10248"/>
            <a:lumOff val="-107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en-US" sz="2700" kern="1200" dirty="0"/>
            <a:t>Usually the first sentence of a paragraph</a:t>
          </a:r>
        </a:p>
      </dsp:txBody>
      <dsp:txXfrm rot="10800000">
        <a:off x="0" y="1012"/>
        <a:ext cx="6571413" cy="14147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EE9B18-B2CD-7D45-974C-5E342C2AB490}">
      <dsp:nvSpPr>
        <dsp:cNvPr id="0" name=""/>
        <dsp:cNvSpPr/>
      </dsp:nvSpPr>
      <dsp:spPr>
        <a:xfrm>
          <a:off x="0" y="2123"/>
          <a:ext cx="6571413" cy="13104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l" defTabSz="2489200">
            <a:lnSpc>
              <a:spcPct val="90000"/>
            </a:lnSpc>
            <a:spcBef>
              <a:spcPct val="0"/>
            </a:spcBef>
            <a:spcAft>
              <a:spcPct val="35000"/>
            </a:spcAft>
            <a:buNone/>
          </a:pPr>
          <a:r>
            <a:rPr lang="en-US" sz="5600" kern="1200" dirty="0">
              <a:effectLst/>
            </a:rPr>
            <a:t>Main idea</a:t>
          </a:r>
          <a:endParaRPr lang="en-US" sz="5600" kern="1200" dirty="0"/>
        </a:p>
      </dsp:txBody>
      <dsp:txXfrm>
        <a:off x="63968" y="66091"/>
        <a:ext cx="6443477" cy="1182464"/>
      </dsp:txXfrm>
    </dsp:sp>
    <dsp:sp modelId="{E22CF10A-69E7-304E-A7CD-114B35E23C63}">
      <dsp:nvSpPr>
        <dsp:cNvPr id="0" name=""/>
        <dsp:cNvSpPr/>
      </dsp:nvSpPr>
      <dsp:spPr>
        <a:xfrm>
          <a:off x="0" y="1473802"/>
          <a:ext cx="6571413" cy="13104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l" defTabSz="2489200">
            <a:lnSpc>
              <a:spcPct val="90000"/>
            </a:lnSpc>
            <a:spcBef>
              <a:spcPct val="0"/>
            </a:spcBef>
            <a:spcAft>
              <a:spcPct val="35000"/>
            </a:spcAft>
            <a:buNone/>
          </a:pPr>
          <a:r>
            <a:rPr lang="en-US" sz="5600" kern="1200" dirty="0">
              <a:effectLst/>
            </a:rPr>
            <a:t>Evidence</a:t>
          </a:r>
        </a:p>
      </dsp:txBody>
      <dsp:txXfrm>
        <a:off x="63968" y="1537770"/>
        <a:ext cx="6443477" cy="1182464"/>
      </dsp:txXfrm>
    </dsp:sp>
    <dsp:sp modelId="{848B13BE-0C97-B047-B92D-73E70017A75A}">
      <dsp:nvSpPr>
        <dsp:cNvPr id="0" name=""/>
        <dsp:cNvSpPr/>
      </dsp:nvSpPr>
      <dsp:spPr>
        <a:xfrm>
          <a:off x="0" y="2945483"/>
          <a:ext cx="6571413" cy="13104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l" defTabSz="2489200">
            <a:lnSpc>
              <a:spcPct val="90000"/>
            </a:lnSpc>
            <a:spcBef>
              <a:spcPct val="0"/>
            </a:spcBef>
            <a:spcAft>
              <a:spcPct val="35000"/>
            </a:spcAft>
            <a:buNone/>
          </a:pPr>
          <a:r>
            <a:rPr lang="en-US" sz="5600" kern="1200" dirty="0">
              <a:solidFill>
                <a:schemeClr val="bg1"/>
              </a:solidFill>
              <a:effectLst/>
            </a:rPr>
            <a:t>Analysis</a:t>
          </a:r>
          <a:endParaRPr lang="en-US" sz="5600" kern="1200" dirty="0">
            <a:solidFill>
              <a:schemeClr val="bg1"/>
            </a:solidFill>
          </a:endParaRPr>
        </a:p>
      </dsp:txBody>
      <dsp:txXfrm>
        <a:off x="63968" y="3009451"/>
        <a:ext cx="6443477" cy="1182464"/>
      </dsp:txXfrm>
    </dsp:sp>
    <dsp:sp modelId="{17BC11FB-11BA-8143-9D32-28395A29B10A}">
      <dsp:nvSpPr>
        <dsp:cNvPr id="0" name=""/>
        <dsp:cNvSpPr/>
      </dsp:nvSpPr>
      <dsp:spPr>
        <a:xfrm>
          <a:off x="0" y="4417163"/>
          <a:ext cx="6571413" cy="13104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l" defTabSz="2489200">
            <a:lnSpc>
              <a:spcPct val="90000"/>
            </a:lnSpc>
            <a:spcBef>
              <a:spcPct val="0"/>
            </a:spcBef>
            <a:spcAft>
              <a:spcPct val="35000"/>
            </a:spcAft>
            <a:buNone/>
          </a:pPr>
          <a:r>
            <a:rPr lang="en-US" sz="5600" kern="1200" dirty="0">
              <a:solidFill>
                <a:schemeClr val="bg1"/>
              </a:solidFill>
              <a:effectLst/>
            </a:rPr>
            <a:t>Link</a:t>
          </a:r>
          <a:endParaRPr lang="en-US" sz="5600" kern="1200" dirty="0">
            <a:solidFill>
              <a:schemeClr val="bg1"/>
            </a:solidFill>
          </a:endParaRPr>
        </a:p>
      </dsp:txBody>
      <dsp:txXfrm>
        <a:off x="63968" y="4481131"/>
        <a:ext cx="6443477" cy="118246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00C4DC-851B-7E4F-A8FF-776D54902B1C}">
      <dsp:nvSpPr>
        <dsp:cNvPr id="0" name=""/>
        <dsp:cNvSpPr/>
      </dsp:nvSpPr>
      <dsp:spPr>
        <a:xfrm>
          <a:off x="423661" y="2797"/>
          <a:ext cx="5724090" cy="1431022"/>
        </a:xfrm>
        <a:prstGeom prst="roundRect">
          <a:avLst>
            <a:gd name="adj" fmla="val 10000"/>
          </a:avLst>
        </a:prstGeom>
        <a:solidFill>
          <a:schemeClr val="accent2">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effectLst/>
            </a:rPr>
            <a:t>Main idea: </a:t>
          </a:r>
        </a:p>
        <a:p>
          <a:pPr marL="0" lvl="0" indent="0" algn="ctr" defTabSz="1066800">
            <a:lnSpc>
              <a:spcPct val="90000"/>
            </a:lnSpc>
            <a:spcBef>
              <a:spcPct val="0"/>
            </a:spcBef>
            <a:spcAft>
              <a:spcPct val="35000"/>
            </a:spcAft>
            <a:buNone/>
          </a:pPr>
          <a:r>
            <a:rPr lang="en-US" sz="2400" kern="1200" dirty="0">
              <a:effectLst/>
            </a:rPr>
            <a:t>What claim are you making in this paragraph?</a:t>
          </a:r>
          <a:endParaRPr lang="en-US" sz="2400" kern="1200" dirty="0"/>
        </a:p>
      </dsp:txBody>
      <dsp:txXfrm>
        <a:off x="465574" y="44710"/>
        <a:ext cx="5640264" cy="1347196"/>
      </dsp:txXfrm>
    </dsp:sp>
    <dsp:sp modelId="{0B51C409-84DE-C14D-9E82-7025A1C37682}">
      <dsp:nvSpPr>
        <dsp:cNvPr id="0" name=""/>
        <dsp:cNvSpPr/>
      </dsp:nvSpPr>
      <dsp:spPr>
        <a:xfrm rot="5400000">
          <a:off x="3017389" y="1469595"/>
          <a:ext cx="536633" cy="643960"/>
        </a:xfrm>
        <a:prstGeom prst="rightArrow">
          <a:avLst>
            <a:gd name="adj1" fmla="val 60000"/>
            <a:gd name="adj2" fmla="val 50000"/>
          </a:avLst>
        </a:prstGeom>
        <a:solidFill>
          <a:schemeClr val="accent2">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5400000">
        <a:off x="3092518" y="1523258"/>
        <a:ext cx="386376" cy="375643"/>
      </dsp:txXfrm>
    </dsp:sp>
    <dsp:sp modelId="{3DA00DAC-3DD8-8847-A29A-8B192A568CFE}">
      <dsp:nvSpPr>
        <dsp:cNvPr id="0" name=""/>
        <dsp:cNvSpPr/>
      </dsp:nvSpPr>
      <dsp:spPr>
        <a:xfrm>
          <a:off x="423661" y="2149331"/>
          <a:ext cx="5724090" cy="1431022"/>
        </a:xfrm>
        <a:prstGeom prst="roundRect">
          <a:avLst>
            <a:gd name="adj" fmla="val 10000"/>
          </a:avLst>
        </a:prstGeom>
        <a:solidFill>
          <a:schemeClr val="accent2">
            <a:shade val="80000"/>
            <a:hueOff val="-24811"/>
            <a:satOff val="899"/>
            <a:lumOff val="1426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The rules of St. John’s High School are very fair, with the exception of the rule requiring students to not chew gum on property. </a:t>
          </a:r>
          <a:endParaRPr lang="en-US" sz="1800" kern="1200" dirty="0">
            <a:effectLst/>
          </a:endParaRPr>
        </a:p>
      </dsp:txBody>
      <dsp:txXfrm>
        <a:off x="465574" y="2191244"/>
        <a:ext cx="5640264" cy="1347196"/>
      </dsp:txXfrm>
    </dsp:sp>
    <dsp:sp modelId="{A9E0DA3A-6309-7B44-BF7A-D9987D45FDC6}">
      <dsp:nvSpPr>
        <dsp:cNvPr id="0" name=""/>
        <dsp:cNvSpPr/>
      </dsp:nvSpPr>
      <dsp:spPr>
        <a:xfrm rot="5400000">
          <a:off x="3017389" y="3616129"/>
          <a:ext cx="536633" cy="643960"/>
        </a:xfrm>
        <a:prstGeom prst="rightArrow">
          <a:avLst>
            <a:gd name="adj1" fmla="val 60000"/>
            <a:gd name="adj2" fmla="val 50000"/>
          </a:avLst>
        </a:prstGeom>
        <a:solidFill>
          <a:schemeClr val="accent2">
            <a:shade val="90000"/>
            <a:hueOff val="-49904"/>
            <a:satOff val="-119"/>
            <a:lumOff val="2583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rot="-5400000">
        <a:off x="3092518" y="3669792"/>
        <a:ext cx="386376" cy="375643"/>
      </dsp:txXfrm>
    </dsp:sp>
    <dsp:sp modelId="{9799B72E-1D81-3645-A847-CA6FE067C502}">
      <dsp:nvSpPr>
        <dsp:cNvPr id="0" name=""/>
        <dsp:cNvSpPr/>
      </dsp:nvSpPr>
      <dsp:spPr>
        <a:xfrm>
          <a:off x="423661" y="4295865"/>
          <a:ext cx="5724090" cy="1431022"/>
        </a:xfrm>
        <a:prstGeom prst="roundRect">
          <a:avLst>
            <a:gd name="adj" fmla="val 10000"/>
          </a:avLst>
        </a:prstGeom>
        <a:solidFill>
          <a:schemeClr val="accent2">
            <a:shade val="80000"/>
            <a:hueOff val="-49621"/>
            <a:satOff val="1799"/>
            <a:lumOff val="2853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effectLst/>
            </a:rPr>
            <a:t>With these trends in mind, one may foresee a new union between Church and State: the complete eradication of all forms of traditional religion from government, to be replaced by the Worship of Government itself. This seemingly farfetched idea finds its historical roots in an obvious and powerful reality: the ancient Roman Empire. </a:t>
          </a:r>
          <a:endParaRPr lang="en-US" sz="1600" kern="1200" dirty="0"/>
        </a:p>
      </dsp:txBody>
      <dsp:txXfrm>
        <a:off x="465574" y="4337778"/>
        <a:ext cx="5640264" cy="13471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F73ED1-375E-C545-A55E-CBD110DB3266}">
      <dsp:nvSpPr>
        <dsp:cNvPr id="0" name=""/>
        <dsp:cNvSpPr/>
      </dsp:nvSpPr>
      <dsp:spPr>
        <a:xfrm>
          <a:off x="423661" y="2797"/>
          <a:ext cx="5724090" cy="1431022"/>
        </a:xfrm>
        <a:prstGeom prst="roundRect">
          <a:avLst>
            <a:gd name="adj" fmla="val 10000"/>
          </a:avLst>
        </a:prstGeom>
        <a:solidFill>
          <a:schemeClr val="accent3">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effectLst/>
            </a:rPr>
            <a:t>Evidence: </a:t>
          </a:r>
        </a:p>
        <a:p>
          <a:pPr marL="0" lvl="0" indent="0" algn="ctr" defTabSz="1066800">
            <a:lnSpc>
              <a:spcPct val="90000"/>
            </a:lnSpc>
            <a:spcBef>
              <a:spcPct val="0"/>
            </a:spcBef>
            <a:spcAft>
              <a:spcPct val="35000"/>
            </a:spcAft>
            <a:buNone/>
          </a:pPr>
          <a:r>
            <a:rPr lang="en-US" sz="2400" kern="1200" dirty="0">
              <a:effectLst/>
            </a:rPr>
            <a:t>What sources do you have that support, refute, or complicate your main idea? </a:t>
          </a:r>
          <a:endParaRPr lang="en-US" sz="2400" kern="1200" dirty="0"/>
        </a:p>
      </dsp:txBody>
      <dsp:txXfrm>
        <a:off x="465574" y="44710"/>
        <a:ext cx="5640264" cy="1347196"/>
      </dsp:txXfrm>
    </dsp:sp>
    <dsp:sp modelId="{946C6D29-90E4-3248-954D-98F4D21CC455}">
      <dsp:nvSpPr>
        <dsp:cNvPr id="0" name=""/>
        <dsp:cNvSpPr/>
      </dsp:nvSpPr>
      <dsp:spPr>
        <a:xfrm rot="5400000">
          <a:off x="3017389" y="1469595"/>
          <a:ext cx="536633" cy="643960"/>
        </a:xfrm>
        <a:prstGeom prst="rightArrow">
          <a:avLst>
            <a:gd name="adj1" fmla="val 60000"/>
            <a:gd name="adj2" fmla="val 50000"/>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5400000">
        <a:off x="3092518" y="1523258"/>
        <a:ext cx="386376" cy="375643"/>
      </dsp:txXfrm>
    </dsp:sp>
    <dsp:sp modelId="{099291E8-E51F-A243-8B2C-F0841A2EF735}">
      <dsp:nvSpPr>
        <dsp:cNvPr id="0" name=""/>
        <dsp:cNvSpPr/>
      </dsp:nvSpPr>
      <dsp:spPr>
        <a:xfrm>
          <a:off x="423661" y="2149331"/>
          <a:ext cx="5724090" cy="1431022"/>
        </a:xfrm>
        <a:prstGeom prst="roundRect">
          <a:avLst>
            <a:gd name="adj" fmla="val 10000"/>
          </a:avLst>
        </a:prstGeom>
        <a:solidFill>
          <a:schemeClr val="accent3">
            <a:shade val="80000"/>
            <a:hueOff val="-131155"/>
            <a:satOff val="-16095"/>
            <a:lumOff val="1614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solidFill>
                <a:schemeClr val="bg1"/>
              </a:solidFill>
            </a:rPr>
            <a:t>The handbook states, “students found in violation of this rule may receive an administrative detention” (24). </a:t>
          </a:r>
        </a:p>
      </dsp:txBody>
      <dsp:txXfrm>
        <a:off x="465574" y="2191244"/>
        <a:ext cx="5640264" cy="1347196"/>
      </dsp:txXfrm>
    </dsp:sp>
    <dsp:sp modelId="{5385EB9D-5CF9-7F42-8B4C-A9514FD36995}">
      <dsp:nvSpPr>
        <dsp:cNvPr id="0" name=""/>
        <dsp:cNvSpPr/>
      </dsp:nvSpPr>
      <dsp:spPr>
        <a:xfrm rot="5400000">
          <a:off x="3017389" y="3616129"/>
          <a:ext cx="536633" cy="643960"/>
        </a:xfrm>
        <a:prstGeom prst="rightArrow">
          <a:avLst>
            <a:gd name="adj1" fmla="val 60000"/>
            <a:gd name="adj2" fmla="val 50000"/>
          </a:avLst>
        </a:prstGeom>
        <a:solidFill>
          <a:schemeClr val="accent3">
            <a:shade val="90000"/>
            <a:hueOff val="-262319"/>
            <a:satOff val="-31710"/>
            <a:lumOff val="3009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rot="-5400000">
        <a:off x="3092518" y="3669792"/>
        <a:ext cx="386376" cy="375643"/>
      </dsp:txXfrm>
    </dsp:sp>
    <dsp:sp modelId="{F20EF081-F648-6345-AE83-8C18DFB6E9A5}">
      <dsp:nvSpPr>
        <dsp:cNvPr id="0" name=""/>
        <dsp:cNvSpPr/>
      </dsp:nvSpPr>
      <dsp:spPr>
        <a:xfrm>
          <a:off x="423661" y="4295865"/>
          <a:ext cx="5724090" cy="1431022"/>
        </a:xfrm>
        <a:prstGeom prst="roundRect">
          <a:avLst>
            <a:gd name="adj" fmla="val 10000"/>
          </a:avLst>
        </a:prstGeom>
        <a:solidFill>
          <a:schemeClr val="accent3">
            <a:shade val="80000"/>
            <a:hueOff val="-262310"/>
            <a:satOff val="-32190"/>
            <a:lumOff val="322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chemeClr val="bg1"/>
              </a:solidFill>
              <a:effectLst/>
            </a:rPr>
            <a:t>According to early twentieth-century historian Louis Sweet, the “Worship of Roma” was indeed quite common in the Roman Empire. This worship, which Sweet refers to as the “</a:t>
          </a:r>
          <a:r>
            <a:rPr lang="en-US" sz="1800" kern="1200" dirty="0" err="1">
              <a:solidFill>
                <a:schemeClr val="bg1"/>
              </a:solidFill>
              <a:effectLst/>
            </a:rPr>
            <a:t>Romacult</a:t>
          </a:r>
          <a:r>
            <a:rPr lang="en-US" sz="1800" kern="1200" dirty="0">
              <a:solidFill>
                <a:schemeClr val="bg1"/>
              </a:solidFill>
              <a:effectLst/>
            </a:rPr>
            <a:t>,” started most clearly “immediately after the entrance of the Romans into Asiatic affairs.” </a:t>
          </a:r>
          <a:endParaRPr lang="en-US" sz="1800" kern="1200" dirty="0">
            <a:solidFill>
              <a:schemeClr val="bg1"/>
            </a:solidFill>
          </a:endParaRPr>
        </a:p>
      </dsp:txBody>
      <dsp:txXfrm>
        <a:off x="465574" y="4337778"/>
        <a:ext cx="5640264" cy="134719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9EC56F-999D-CB41-9CD9-6CAB1171D3FD}">
      <dsp:nvSpPr>
        <dsp:cNvPr id="0" name=""/>
        <dsp:cNvSpPr/>
      </dsp:nvSpPr>
      <dsp:spPr>
        <a:xfrm>
          <a:off x="423661" y="2797"/>
          <a:ext cx="5724090" cy="1431022"/>
        </a:xfrm>
        <a:prstGeom prst="roundRect">
          <a:avLst>
            <a:gd name="adj" fmla="val 10000"/>
          </a:avLst>
        </a:prstGeom>
        <a:solidFill>
          <a:schemeClr val="accent4">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effectLst/>
            </a:rPr>
            <a:t>Analysis: </a:t>
          </a:r>
        </a:p>
        <a:p>
          <a:pPr marL="0" lvl="0" indent="0" algn="ctr" defTabSz="1066800">
            <a:lnSpc>
              <a:spcPct val="90000"/>
            </a:lnSpc>
            <a:spcBef>
              <a:spcPct val="0"/>
            </a:spcBef>
            <a:spcAft>
              <a:spcPct val="35000"/>
            </a:spcAft>
            <a:buNone/>
          </a:pPr>
          <a:r>
            <a:rPr lang="en-US" sz="2400" kern="1200" dirty="0">
              <a:effectLst/>
            </a:rPr>
            <a:t>What does your evidence mean? What is interesting or noteworthy about it? </a:t>
          </a:r>
          <a:endParaRPr lang="en-US" sz="2400" kern="1200" dirty="0"/>
        </a:p>
      </dsp:txBody>
      <dsp:txXfrm>
        <a:off x="465574" y="44710"/>
        <a:ext cx="5640264" cy="1347196"/>
      </dsp:txXfrm>
    </dsp:sp>
    <dsp:sp modelId="{5121ECCC-157D-1D43-BE48-B0D75A44A59B}">
      <dsp:nvSpPr>
        <dsp:cNvPr id="0" name=""/>
        <dsp:cNvSpPr/>
      </dsp:nvSpPr>
      <dsp:spPr>
        <a:xfrm rot="5400000">
          <a:off x="3017389" y="1469595"/>
          <a:ext cx="536633" cy="643960"/>
        </a:xfrm>
        <a:prstGeom prst="rightArrow">
          <a:avLst>
            <a:gd name="adj1" fmla="val 60000"/>
            <a:gd name="adj2" fmla="val 50000"/>
          </a:avLst>
        </a:prstGeom>
        <a:solidFill>
          <a:schemeClr val="accent4">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rot="-5400000">
        <a:off x="3092518" y="1523258"/>
        <a:ext cx="386376" cy="375643"/>
      </dsp:txXfrm>
    </dsp:sp>
    <dsp:sp modelId="{3575768D-8F62-5940-8B66-4A00C52B39F4}">
      <dsp:nvSpPr>
        <dsp:cNvPr id="0" name=""/>
        <dsp:cNvSpPr/>
      </dsp:nvSpPr>
      <dsp:spPr>
        <a:xfrm>
          <a:off x="423661" y="2149331"/>
          <a:ext cx="5724090" cy="1431022"/>
        </a:xfrm>
        <a:prstGeom prst="roundRect">
          <a:avLst>
            <a:gd name="adj" fmla="val 10000"/>
          </a:avLst>
        </a:prstGeom>
        <a:solidFill>
          <a:schemeClr val="accent4">
            <a:shade val="80000"/>
            <a:hueOff val="-116868"/>
            <a:satOff val="-22214"/>
            <a:lumOff val="1731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An administrative detention is too severe for something as insignificant as chewing gum. Teachers should simply remind students to not chew gum rather than force them to have detention when they have more important things to do. </a:t>
          </a:r>
          <a:endParaRPr lang="en-US" sz="1800" kern="1200" dirty="0">
            <a:effectLst/>
          </a:endParaRPr>
        </a:p>
      </dsp:txBody>
      <dsp:txXfrm>
        <a:off x="465574" y="2191244"/>
        <a:ext cx="5640264" cy="1347196"/>
      </dsp:txXfrm>
    </dsp:sp>
    <dsp:sp modelId="{DE6C767B-9A2B-EC43-A99D-594D191E3309}">
      <dsp:nvSpPr>
        <dsp:cNvPr id="0" name=""/>
        <dsp:cNvSpPr/>
      </dsp:nvSpPr>
      <dsp:spPr>
        <a:xfrm rot="5400000">
          <a:off x="3017389" y="3616129"/>
          <a:ext cx="536633" cy="643960"/>
        </a:xfrm>
        <a:prstGeom prst="rightArrow">
          <a:avLst>
            <a:gd name="adj1" fmla="val 60000"/>
            <a:gd name="adj2" fmla="val 50000"/>
          </a:avLst>
        </a:prstGeom>
        <a:solidFill>
          <a:schemeClr val="accent4">
            <a:shade val="90000"/>
            <a:hueOff val="-233766"/>
            <a:satOff val="-43826"/>
            <a:lumOff val="3257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rot="-5400000">
        <a:off x="3092518" y="3669792"/>
        <a:ext cx="386376" cy="375643"/>
      </dsp:txXfrm>
    </dsp:sp>
    <dsp:sp modelId="{57E92701-86E7-9245-A8DE-45A4AD526B93}">
      <dsp:nvSpPr>
        <dsp:cNvPr id="0" name=""/>
        <dsp:cNvSpPr/>
      </dsp:nvSpPr>
      <dsp:spPr>
        <a:xfrm>
          <a:off x="423661" y="4295865"/>
          <a:ext cx="5724090" cy="1431022"/>
        </a:xfrm>
        <a:prstGeom prst="roundRect">
          <a:avLst>
            <a:gd name="adj" fmla="val 10000"/>
          </a:avLst>
        </a:prstGeom>
        <a:solidFill>
          <a:schemeClr val="accent4">
            <a:shade val="80000"/>
            <a:hueOff val="-233736"/>
            <a:satOff val="-44428"/>
            <a:lumOff val="3462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effectLst/>
            </a:rPr>
            <a:t>The similarities between such ancient, pagan patriotic worship and the current American situation cannot be overlooked. Just as Rome developed nation worship after its conquest of Asian lands, so the United States seems to be entering a similar stage of paganism during its conquest of the Middle East. </a:t>
          </a:r>
          <a:endParaRPr lang="en-US" sz="1600" kern="1200" dirty="0"/>
        </a:p>
      </dsp:txBody>
      <dsp:txXfrm>
        <a:off x="465574" y="4337778"/>
        <a:ext cx="5640264" cy="134719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800BC5-751D-7645-A88C-7F9239632B1E}">
      <dsp:nvSpPr>
        <dsp:cNvPr id="0" name=""/>
        <dsp:cNvSpPr/>
      </dsp:nvSpPr>
      <dsp:spPr>
        <a:xfrm>
          <a:off x="728610" y="0"/>
          <a:ext cx="5114192" cy="1432421"/>
        </a:xfrm>
        <a:prstGeom prst="roundRect">
          <a:avLst>
            <a:gd name="adj" fmla="val 10000"/>
          </a:avLst>
        </a:prstGeom>
        <a:solidFill>
          <a:schemeClr val="accent5">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bg1"/>
              </a:solidFill>
              <a:effectLst/>
            </a:rPr>
            <a:t>Link: </a:t>
          </a:r>
        </a:p>
        <a:p>
          <a:pPr marL="0" lvl="0" indent="0" algn="ctr" defTabSz="889000">
            <a:lnSpc>
              <a:spcPct val="90000"/>
            </a:lnSpc>
            <a:spcBef>
              <a:spcPct val="0"/>
            </a:spcBef>
            <a:spcAft>
              <a:spcPct val="35000"/>
            </a:spcAft>
            <a:buNone/>
          </a:pPr>
          <a:r>
            <a:rPr lang="en-US" sz="2000" kern="1200" dirty="0">
              <a:solidFill>
                <a:schemeClr val="bg1"/>
              </a:solidFill>
              <a:effectLst/>
            </a:rPr>
            <a:t>How does this relate to the overall main idea of your essay? How does this relate to other ideas in your essay?</a:t>
          </a:r>
          <a:endParaRPr lang="en-US" sz="2000" kern="1200" dirty="0">
            <a:solidFill>
              <a:schemeClr val="bg1"/>
            </a:solidFill>
          </a:endParaRPr>
        </a:p>
      </dsp:txBody>
      <dsp:txXfrm>
        <a:off x="770564" y="41954"/>
        <a:ext cx="5030284" cy="1348513"/>
      </dsp:txXfrm>
    </dsp:sp>
    <dsp:sp modelId="{39BE6DEA-BFF0-CF44-9DA0-61BFE9B3D17A}">
      <dsp:nvSpPr>
        <dsp:cNvPr id="0" name=""/>
        <dsp:cNvSpPr/>
      </dsp:nvSpPr>
      <dsp:spPr>
        <a:xfrm rot="5400000">
          <a:off x="3017127" y="1468232"/>
          <a:ext cx="537158" cy="644589"/>
        </a:xfrm>
        <a:prstGeom prst="rightArrow">
          <a:avLst>
            <a:gd name="adj1" fmla="val 60000"/>
            <a:gd name="adj2" fmla="val 50000"/>
          </a:avLst>
        </a:prstGeom>
        <a:solidFill>
          <a:schemeClr val="accent5">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3092330" y="1521948"/>
        <a:ext cx="386753" cy="376011"/>
      </dsp:txXfrm>
    </dsp:sp>
    <dsp:sp modelId="{59112BB3-AFB7-8F45-ACB5-37F00619FED4}">
      <dsp:nvSpPr>
        <dsp:cNvPr id="0" name=""/>
        <dsp:cNvSpPr/>
      </dsp:nvSpPr>
      <dsp:spPr>
        <a:xfrm>
          <a:off x="728610" y="2148632"/>
          <a:ext cx="5114192" cy="1432421"/>
        </a:xfrm>
        <a:prstGeom prst="roundRect">
          <a:avLst>
            <a:gd name="adj" fmla="val 10000"/>
          </a:avLst>
        </a:prstGeom>
        <a:solidFill>
          <a:schemeClr val="accent5">
            <a:shade val="80000"/>
            <a:hueOff val="207436"/>
            <a:satOff val="899"/>
            <a:lumOff val="1426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solidFill>
                <a:schemeClr val="bg1"/>
              </a:solidFill>
            </a:rPr>
            <a:t>If this rule were to be amended, St. John’s would become a more positive learning environment for teachers and students alike.</a:t>
          </a:r>
          <a:endParaRPr lang="en-US" sz="2200" kern="1200" dirty="0">
            <a:solidFill>
              <a:schemeClr val="bg1"/>
            </a:solidFill>
            <a:effectLst/>
          </a:endParaRPr>
        </a:p>
      </dsp:txBody>
      <dsp:txXfrm>
        <a:off x="770564" y="2190586"/>
        <a:ext cx="5030284" cy="1348513"/>
      </dsp:txXfrm>
    </dsp:sp>
    <dsp:sp modelId="{26B1C902-25BF-E44A-BC1F-AF4DBFF5D568}">
      <dsp:nvSpPr>
        <dsp:cNvPr id="0" name=""/>
        <dsp:cNvSpPr/>
      </dsp:nvSpPr>
      <dsp:spPr>
        <a:xfrm rot="5400000">
          <a:off x="3017127" y="3616864"/>
          <a:ext cx="537158" cy="644589"/>
        </a:xfrm>
        <a:prstGeom prst="rightArrow">
          <a:avLst>
            <a:gd name="adj1" fmla="val 60000"/>
            <a:gd name="adj2" fmla="val 50000"/>
          </a:avLst>
        </a:prstGeom>
        <a:solidFill>
          <a:schemeClr val="accent5">
            <a:shade val="90000"/>
            <a:hueOff val="414926"/>
            <a:satOff val="-119"/>
            <a:lumOff val="2583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3092330" y="3670580"/>
        <a:ext cx="386753" cy="376011"/>
      </dsp:txXfrm>
    </dsp:sp>
    <dsp:sp modelId="{225E971A-7ACB-D248-94E9-19B0E603A7A9}">
      <dsp:nvSpPr>
        <dsp:cNvPr id="0" name=""/>
        <dsp:cNvSpPr/>
      </dsp:nvSpPr>
      <dsp:spPr>
        <a:xfrm>
          <a:off x="728610" y="4297264"/>
          <a:ext cx="5114192" cy="1432421"/>
        </a:xfrm>
        <a:prstGeom prst="roundRect">
          <a:avLst>
            <a:gd name="adj" fmla="val 10000"/>
          </a:avLst>
        </a:prstGeom>
        <a:solidFill>
          <a:schemeClr val="accent5">
            <a:shade val="80000"/>
            <a:hueOff val="414871"/>
            <a:satOff val="1799"/>
            <a:lumOff val="2853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bg1"/>
              </a:solidFill>
              <a:effectLst/>
            </a:rPr>
            <a:t>Will the vague patriotic monotheism of America, stripped of traditional religion, become her vague patriotic paganism as she continues on her imperialistic crusade?</a:t>
          </a:r>
          <a:endParaRPr lang="en-US" sz="2000" kern="1200" dirty="0">
            <a:solidFill>
              <a:schemeClr val="bg1"/>
            </a:solidFill>
          </a:endParaRPr>
        </a:p>
      </dsp:txBody>
      <dsp:txXfrm>
        <a:off x="770564" y="4339218"/>
        <a:ext cx="5030284" cy="134851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EE9B18-B2CD-7D45-974C-5E342C2AB490}">
      <dsp:nvSpPr>
        <dsp:cNvPr id="0" name=""/>
        <dsp:cNvSpPr/>
      </dsp:nvSpPr>
      <dsp:spPr>
        <a:xfrm>
          <a:off x="0" y="102405"/>
          <a:ext cx="6571413" cy="132721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effectLst/>
            </a:rPr>
            <a:t>Main idea: What claim are you making in this paragraph?</a:t>
          </a:r>
          <a:endParaRPr lang="en-US" sz="2500" kern="1200" dirty="0"/>
        </a:p>
      </dsp:txBody>
      <dsp:txXfrm>
        <a:off x="64789" y="167194"/>
        <a:ext cx="6441835" cy="1197640"/>
      </dsp:txXfrm>
    </dsp:sp>
    <dsp:sp modelId="{E22CF10A-69E7-304E-A7CD-114B35E23C63}">
      <dsp:nvSpPr>
        <dsp:cNvPr id="0" name=""/>
        <dsp:cNvSpPr/>
      </dsp:nvSpPr>
      <dsp:spPr>
        <a:xfrm>
          <a:off x="0" y="1501624"/>
          <a:ext cx="6571413" cy="132721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effectLst/>
            </a:rPr>
            <a:t>Evidence: What sources do you have that support, refute, or complicate your main idea? </a:t>
          </a:r>
        </a:p>
      </dsp:txBody>
      <dsp:txXfrm>
        <a:off x="64789" y="1566413"/>
        <a:ext cx="6441835" cy="1197640"/>
      </dsp:txXfrm>
    </dsp:sp>
    <dsp:sp modelId="{848B13BE-0C97-B047-B92D-73E70017A75A}">
      <dsp:nvSpPr>
        <dsp:cNvPr id="0" name=""/>
        <dsp:cNvSpPr/>
      </dsp:nvSpPr>
      <dsp:spPr>
        <a:xfrm>
          <a:off x="0" y="2900843"/>
          <a:ext cx="6571413" cy="1327218"/>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solidFill>
                <a:schemeClr val="bg1"/>
              </a:solidFill>
              <a:effectLst/>
            </a:rPr>
            <a:t>Analysis: What does your evidence mean? What is interesting or noteworthy about your evidence? </a:t>
          </a:r>
          <a:endParaRPr lang="en-US" sz="2500" kern="1200" dirty="0">
            <a:solidFill>
              <a:schemeClr val="bg1"/>
            </a:solidFill>
          </a:endParaRPr>
        </a:p>
      </dsp:txBody>
      <dsp:txXfrm>
        <a:off x="64789" y="2965632"/>
        <a:ext cx="6441835" cy="1197640"/>
      </dsp:txXfrm>
    </dsp:sp>
    <dsp:sp modelId="{17BC11FB-11BA-8143-9D32-28395A29B10A}">
      <dsp:nvSpPr>
        <dsp:cNvPr id="0" name=""/>
        <dsp:cNvSpPr/>
      </dsp:nvSpPr>
      <dsp:spPr>
        <a:xfrm>
          <a:off x="0" y="4300061"/>
          <a:ext cx="6571413" cy="132721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solidFill>
                <a:schemeClr val="bg1"/>
              </a:solidFill>
              <a:effectLst/>
            </a:rPr>
            <a:t>Link: How does this relate to the overall main idea of your essay? How does this relate to other ideas in your essay?</a:t>
          </a:r>
          <a:endParaRPr lang="en-US" sz="2500" kern="1200" dirty="0">
            <a:solidFill>
              <a:schemeClr val="bg1"/>
            </a:solidFill>
          </a:endParaRPr>
        </a:p>
      </dsp:txBody>
      <dsp:txXfrm>
        <a:off x="64789" y="4364850"/>
        <a:ext cx="6441835" cy="1197640"/>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6847D-1CF6-46BA-B46B-48BED0604A28}"/>
              </a:ext>
            </a:extLst>
          </p:cNvPr>
          <p:cNvSpPr>
            <a:spLocks noGrp="1"/>
          </p:cNvSpPr>
          <p:nvPr>
            <p:ph type="ctrTitle"/>
          </p:nvPr>
        </p:nvSpPr>
        <p:spPr>
          <a:xfrm>
            <a:off x="1524000" y="1122363"/>
            <a:ext cx="9144000" cy="2387600"/>
          </a:xfrm>
        </p:spPr>
        <p:txBody>
          <a:bodyPr anchor="b"/>
          <a:lstStyle>
            <a:lvl1pPr algn="ctr">
              <a:defRPr sz="6000" b="1" cap="all" spc="1500" baseline="0">
                <a:latin typeface="+mj-lt"/>
                <a:ea typeface="Source Sans Pro SemiBold" panose="020B0603030403020204" pitchFamily="34" charset="0"/>
              </a:defRPr>
            </a:lvl1pPr>
          </a:lstStyle>
          <a:p>
            <a:r>
              <a:rPr lang="en-US" dirty="0"/>
              <a:t>Click to edit Master title style</a:t>
            </a:r>
          </a:p>
        </p:txBody>
      </p:sp>
      <p:sp>
        <p:nvSpPr>
          <p:cNvPr id="3" name="Subtitle 2">
            <a:extLst>
              <a:ext uri="{FF2B5EF4-FFF2-40B4-BE49-F238E27FC236}">
                <a16:creationId xmlns:a16="http://schemas.microsoft.com/office/drawing/2014/main" id="{7FB4F5A5-C931-4A4C-B6B1-EF4C95965BFF}"/>
              </a:ext>
            </a:extLst>
          </p:cNvPr>
          <p:cNvSpPr>
            <a:spLocks noGrp="1"/>
          </p:cNvSpPr>
          <p:nvPr>
            <p:ph type="subTitle" idx="1"/>
          </p:nvPr>
        </p:nvSpPr>
        <p:spPr>
          <a:xfrm>
            <a:off x="1524000" y="3602038"/>
            <a:ext cx="9144000" cy="1655762"/>
          </a:xfrm>
        </p:spPr>
        <p:txBody>
          <a:bodyPr/>
          <a:lstStyle>
            <a:lvl1pPr marL="0" indent="0" algn="ctr">
              <a:buNone/>
              <a:defRPr sz="2400" cap="all" spc="4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grpSp>
        <p:nvGrpSpPr>
          <p:cNvPr id="7" name="Graphic 185">
            <a:extLst>
              <a:ext uri="{FF2B5EF4-FFF2-40B4-BE49-F238E27FC236}">
                <a16:creationId xmlns:a16="http://schemas.microsoft.com/office/drawing/2014/main" id="{8A351602-3772-4279-B0D3-A523F6F6EAB3}"/>
              </a:ext>
            </a:extLst>
          </p:cNvPr>
          <p:cNvGrpSpPr/>
          <p:nvPr/>
        </p:nvGrpSpPr>
        <p:grpSpPr>
          <a:xfrm>
            <a:off x="10999563" y="5987064"/>
            <a:ext cx="1054467" cy="469689"/>
            <a:chOff x="9841624" y="4115729"/>
            <a:chExt cx="602170" cy="268223"/>
          </a:xfrm>
          <a:solidFill>
            <a:schemeClr val="tx1"/>
          </a:solidFill>
        </p:grpSpPr>
        <p:sp>
          <p:nvSpPr>
            <p:cNvPr id="8" name="Freeform: Shape 7">
              <a:extLst>
                <a:ext uri="{FF2B5EF4-FFF2-40B4-BE49-F238E27FC236}">
                  <a16:creationId xmlns:a16="http://schemas.microsoft.com/office/drawing/2014/main" id="{A5AAAA75-5FFB-4C07-AD4A-3146773E6CDD}"/>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1479895E-3847-44BB-8404-28F14219FB70}"/>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50E02F68-8149-4236-8D9F-6B550F78B932}"/>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956FCAAB-F073-4561-A484-42C7DD10DC26}"/>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6CF8DB94-87A3-43E9-9BBB-301CFF0FB05B}"/>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4" name="Date Placeholder 3">
            <a:extLst>
              <a:ext uri="{FF2B5EF4-FFF2-40B4-BE49-F238E27FC236}">
                <a16:creationId xmlns:a16="http://schemas.microsoft.com/office/drawing/2014/main" id="{35DE4AEC-B6E4-439C-B716-EBE3D4D1DC76}"/>
              </a:ext>
            </a:extLst>
          </p:cNvPr>
          <p:cNvSpPr>
            <a:spLocks noGrp="1"/>
          </p:cNvSpPr>
          <p:nvPr>
            <p:ph type="dt" sz="half" idx="10"/>
          </p:nvPr>
        </p:nvSpPr>
        <p:spPr/>
        <p:txBody>
          <a:bodyPr/>
          <a:lstStyle/>
          <a:p>
            <a:fld id="{D6D0F569-AC90-44EB-9EF4-4E5C2F5D823C}" type="datetime1">
              <a:rPr lang="en-US" smtClean="0"/>
              <a:t>7/31/20</a:t>
            </a:fld>
            <a:endParaRPr lang="en-US" dirty="0"/>
          </a:p>
        </p:txBody>
      </p:sp>
      <p:sp>
        <p:nvSpPr>
          <p:cNvPr id="5" name="Footer Placeholder 4">
            <a:extLst>
              <a:ext uri="{FF2B5EF4-FFF2-40B4-BE49-F238E27FC236}">
                <a16:creationId xmlns:a16="http://schemas.microsoft.com/office/drawing/2014/main" id="{F478BC18-102E-45BF-8FEA-801E9C59D143}"/>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FAA8BF5F-B1F8-461F-9B3D-7D50D02423E7}"/>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4" name="Oval 13">
            <a:extLst>
              <a:ext uri="{FF2B5EF4-FFF2-40B4-BE49-F238E27FC236}">
                <a16:creationId xmlns:a16="http://schemas.microsoft.com/office/drawing/2014/main" id="{7D6BF779-0B8C-4CC2-9268-9506AD0C5331}"/>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5053288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88500-1605-41EA-A15F-9B79DF7E4050}"/>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C9B14AC8-25A5-4D7F-BF23-CB20AA2ECF50}"/>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8" name="Graphic 185">
            <a:extLst>
              <a:ext uri="{FF2B5EF4-FFF2-40B4-BE49-F238E27FC236}">
                <a16:creationId xmlns:a16="http://schemas.microsoft.com/office/drawing/2014/main" id="{8997F1B7-1EE7-4EA5-A5A4-866F9A810C9F}"/>
              </a:ext>
              <a:ext uri="{C183D7F6-B498-43B3-948B-1728B52AA6E4}">
                <adec:decorative xmlns:adec="http://schemas.microsoft.com/office/drawing/2017/decorative" val="1"/>
              </a:ext>
            </a:extLst>
          </p:cNvPr>
          <p:cNvGrpSpPr/>
          <p:nvPr/>
        </p:nvGrpSpPr>
        <p:grpSpPr>
          <a:xfrm>
            <a:off x="10999563" y="5987064"/>
            <a:ext cx="1054467" cy="469689"/>
            <a:chOff x="9841624" y="4115729"/>
            <a:chExt cx="602170" cy="268223"/>
          </a:xfrm>
          <a:solidFill>
            <a:schemeClr val="tx1"/>
          </a:solidFill>
        </p:grpSpPr>
        <p:sp>
          <p:nvSpPr>
            <p:cNvPr id="9" name="Freeform: Shape 8">
              <a:extLst>
                <a:ext uri="{FF2B5EF4-FFF2-40B4-BE49-F238E27FC236}">
                  <a16:creationId xmlns:a16="http://schemas.microsoft.com/office/drawing/2014/main" id="{B5E13483-2FB6-4753-8402-06FDC3498E06}"/>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88F0DF22-F640-4002-B783-DF1C6A9473F6}"/>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9C2787B8-7984-4332-B611-D3D3DE898FE0}"/>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5AF3646C-B3D7-4F57-8FD2-CD93CEB39214}"/>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C65FA7DA-93A0-43A4-834C-0F1BB9806A8C}"/>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4" name="Date Placeholder 3">
            <a:extLst>
              <a:ext uri="{FF2B5EF4-FFF2-40B4-BE49-F238E27FC236}">
                <a16:creationId xmlns:a16="http://schemas.microsoft.com/office/drawing/2014/main" id="{21995D22-0146-4DE2-9E78-4C00333D499A}"/>
              </a:ext>
            </a:extLst>
          </p:cNvPr>
          <p:cNvSpPr>
            <a:spLocks noGrp="1"/>
          </p:cNvSpPr>
          <p:nvPr>
            <p:ph type="dt" sz="half" idx="10"/>
          </p:nvPr>
        </p:nvSpPr>
        <p:spPr/>
        <p:txBody>
          <a:bodyPr/>
          <a:lstStyle/>
          <a:p>
            <a:fld id="{8C2D79EF-17C8-45D8-9866-DAF5723FC604}" type="datetime1">
              <a:rPr lang="en-US" smtClean="0"/>
              <a:t>7/31/20</a:t>
            </a:fld>
            <a:endParaRPr lang="en-US" dirty="0"/>
          </a:p>
        </p:txBody>
      </p:sp>
      <p:sp>
        <p:nvSpPr>
          <p:cNvPr id="5" name="Footer Placeholder 4">
            <a:extLst>
              <a:ext uri="{FF2B5EF4-FFF2-40B4-BE49-F238E27FC236}">
                <a16:creationId xmlns:a16="http://schemas.microsoft.com/office/drawing/2014/main" id="{6459717A-A1FE-485D-AFFF-2C7026C710AA}"/>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076DB88B-64CF-4100-8F07-D191DD7939F9}"/>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4" name="Oval 13">
            <a:extLst>
              <a:ext uri="{FF2B5EF4-FFF2-40B4-BE49-F238E27FC236}">
                <a16:creationId xmlns:a16="http://schemas.microsoft.com/office/drawing/2014/main" id="{104332FF-8349-42A5-B5C8-5EE3825CE252}"/>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019136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BFE6C-EBF1-47DE-8468-E7125172B735}"/>
              </a:ext>
            </a:extLst>
          </p:cNvPr>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24104992-D139-48DC-BCCE-D71EA23CA2E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grpSp>
        <p:nvGrpSpPr>
          <p:cNvPr id="7" name="Graphic 185">
            <a:extLst>
              <a:ext uri="{FF2B5EF4-FFF2-40B4-BE49-F238E27FC236}">
                <a16:creationId xmlns:a16="http://schemas.microsoft.com/office/drawing/2014/main" id="{A8C5E768-0E62-4DE7-A0AF-93121DA8439E}"/>
              </a:ext>
            </a:extLst>
          </p:cNvPr>
          <p:cNvGrpSpPr/>
          <p:nvPr/>
        </p:nvGrpSpPr>
        <p:grpSpPr>
          <a:xfrm>
            <a:off x="10999563" y="5987064"/>
            <a:ext cx="1054467" cy="469689"/>
            <a:chOff x="9841624" y="4115729"/>
            <a:chExt cx="602170" cy="268223"/>
          </a:xfrm>
          <a:solidFill>
            <a:schemeClr val="tx1"/>
          </a:solidFill>
        </p:grpSpPr>
        <p:sp>
          <p:nvSpPr>
            <p:cNvPr id="8" name="Freeform: Shape 7">
              <a:extLst>
                <a:ext uri="{FF2B5EF4-FFF2-40B4-BE49-F238E27FC236}">
                  <a16:creationId xmlns:a16="http://schemas.microsoft.com/office/drawing/2014/main" id="{6402845F-9E8A-41E1-B051-1AAA46C997A2}"/>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AA45C410-5FD0-4339-A3BC-A865DE4190AF}"/>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C7B0B703-8BA8-483C-A433-C44C809687DE}"/>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ECCFA03D-B879-419B-88B9-F4F3645C8AF5}"/>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B6B0260A-6B2D-4F54-8614-60BC3103E166}"/>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4" name="Date Placeholder 3">
            <a:extLst>
              <a:ext uri="{FF2B5EF4-FFF2-40B4-BE49-F238E27FC236}">
                <a16:creationId xmlns:a16="http://schemas.microsoft.com/office/drawing/2014/main" id="{751AB8F6-0796-47E9-B1D4-760B7CCFC75D}"/>
              </a:ext>
            </a:extLst>
          </p:cNvPr>
          <p:cNvSpPr>
            <a:spLocks noGrp="1"/>
          </p:cNvSpPr>
          <p:nvPr>
            <p:ph type="dt" sz="half" idx="10"/>
          </p:nvPr>
        </p:nvSpPr>
        <p:spPr/>
        <p:txBody>
          <a:bodyPr/>
          <a:lstStyle/>
          <a:p>
            <a:fld id="{DFFC2ADC-3680-4013-A757-E4663495DB98}" type="datetime1">
              <a:rPr lang="en-US" smtClean="0"/>
              <a:t>7/31/20</a:t>
            </a:fld>
            <a:endParaRPr lang="en-US" dirty="0"/>
          </a:p>
        </p:txBody>
      </p:sp>
      <p:sp>
        <p:nvSpPr>
          <p:cNvPr id="5" name="Footer Placeholder 4">
            <a:extLst>
              <a:ext uri="{FF2B5EF4-FFF2-40B4-BE49-F238E27FC236}">
                <a16:creationId xmlns:a16="http://schemas.microsoft.com/office/drawing/2014/main" id="{37886FC0-7327-44D9-B689-0AE73FD25596}"/>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1219D265-BFBA-4C93-9B1A-B9483AE6BF32}"/>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4" name="Oval 13">
            <a:extLst>
              <a:ext uri="{FF2B5EF4-FFF2-40B4-BE49-F238E27FC236}">
                <a16:creationId xmlns:a16="http://schemas.microsoft.com/office/drawing/2014/main" id="{464F5FEB-DE92-47DA-8C46-DC088E8960A4}"/>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205012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637BE-B22F-40EE-94F0-04549BC56238}"/>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6AA71582-4BAF-4211-AD4A-476ED6EB1155}"/>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099DCF6B-C800-4345-BAE9-EE9FA65903F2}"/>
              </a:ext>
            </a:extLst>
          </p:cNvPr>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8" name="Graphic 185">
            <a:extLst>
              <a:ext uri="{FF2B5EF4-FFF2-40B4-BE49-F238E27FC236}">
                <a16:creationId xmlns:a16="http://schemas.microsoft.com/office/drawing/2014/main" id="{E6190A1E-5381-43C4-B058-7758339984D6}"/>
              </a:ext>
            </a:extLst>
          </p:cNvPr>
          <p:cNvGrpSpPr/>
          <p:nvPr/>
        </p:nvGrpSpPr>
        <p:grpSpPr>
          <a:xfrm>
            <a:off x="10999563" y="5987064"/>
            <a:ext cx="1054467" cy="469689"/>
            <a:chOff x="9841624" y="4115729"/>
            <a:chExt cx="602170" cy="268223"/>
          </a:xfrm>
          <a:solidFill>
            <a:schemeClr val="tx1"/>
          </a:solidFill>
        </p:grpSpPr>
        <p:sp>
          <p:nvSpPr>
            <p:cNvPr id="9" name="Freeform: Shape 8">
              <a:extLst>
                <a:ext uri="{FF2B5EF4-FFF2-40B4-BE49-F238E27FC236}">
                  <a16:creationId xmlns:a16="http://schemas.microsoft.com/office/drawing/2014/main" id="{F7E35469-0BEA-4E5E-955F-1AA300A62DE5}"/>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58F650BE-565E-4A52-8143-7A87700FC5F5}"/>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286A3F89-AA2A-44E5-915E-C47A069EB685}"/>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5C57F514-AB27-4489-8D3C-01DD1025DDAD}"/>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0141169F-1C39-4D04-AF32-D0D14D004B05}"/>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5" name="Date Placeholder 4">
            <a:extLst>
              <a:ext uri="{FF2B5EF4-FFF2-40B4-BE49-F238E27FC236}">
                <a16:creationId xmlns:a16="http://schemas.microsoft.com/office/drawing/2014/main" id="{93087465-759F-4895-8FC6-DD464FB918CA}"/>
              </a:ext>
            </a:extLst>
          </p:cNvPr>
          <p:cNvSpPr>
            <a:spLocks noGrp="1"/>
          </p:cNvSpPr>
          <p:nvPr>
            <p:ph type="dt" sz="half" idx="10"/>
          </p:nvPr>
        </p:nvSpPr>
        <p:spPr/>
        <p:txBody>
          <a:bodyPr/>
          <a:lstStyle/>
          <a:p>
            <a:fld id="{4751BA94-5DCA-4F19-960F-0FB2BD5EE85A}" type="datetime1">
              <a:rPr lang="en-US" smtClean="0"/>
              <a:t>7/31/20</a:t>
            </a:fld>
            <a:endParaRPr lang="en-US" dirty="0"/>
          </a:p>
        </p:txBody>
      </p:sp>
      <p:sp>
        <p:nvSpPr>
          <p:cNvPr id="6" name="Footer Placeholder 5">
            <a:extLst>
              <a:ext uri="{FF2B5EF4-FFF2-40B4-BE49-F238E27FC236}">
                <a16:creationId xmlns:a16="http://schemas.microsoft.com/office/drawing/2014/main" id="{92F1AA18-D8A5-44D9-881C-522258ED54D7}"/>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1C1BA574-A76A-4F4C-8CBD-768278B66E72}"/>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5" name="Oval 14">
            <a:extLst>
              <a:ext uri="{FF2B5EF4-FFF2-40B4-BE49-F238E27FC236}">
                <a16:creationId xmlns:a16="http://schemas.microsoft.com/office/drawing/2014/main" id="{2793E083-ADC4-4391-83DD-781529A66110}"/>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2346298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1B666-D6BE-4FA8-9CF1-F15FD58B0CBF}"/>
              </a:ext>
            </a:extLst>
          </p:cNvPr>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BCE4B4A-DE64-4563-83CD-C40B1D681D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A1DA0314-0202-4E6D-8352-C28376A9C086}"/>
              </a:ext>
            </a:extLst>
          </p:cNvPr>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7B56083-87B4-4603-B6FF-A9EB68E3E69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33708CF-F028-4917-A9CB-59BF5248A20D}"/>
              </a:ext>
            </a:extLst>
          </p:cNvPr>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10" name="Graphic 185">
            <a:extLst>
              <a:ext uri="{FF2B5EF4-FFF2-40B4-BE49-F238E27FC236}">
                <a16:creationId xmlns:a16="http://schemas.microsoft.com/office/drawing/2014/main" id="{81B934BF-E239-47E1-93E9-EA3182162D21}"/>
              </a:ext>
            </a:extLst>
          </p:cNvPr>
          <p:cNvGrpSpPr/>
          <p:nvPr/>
        </p:nvGrpSpPr>
        <p:grpSpPr>
          <a:xfrm>
            <a:off x="10999563" y="5987064"/>
            <a:ext cx="1054467" cy="469689"/>
            <a:chOff x="9841624" y="4115729"/>
            <a:chExt cx="602170" cy="268223"/>
          </a:xfrm>
          <a:solidFill>
            <a:schemeClr val="tx1"/>
          </a:solidFill>
        </p:grpSpPr>
        <p:sp>
          <p:nvSpPr>
            <p:cNvPr id="11" name="Freeform: Shape 10">
              <a:extLst>
                <a:ext uri="{FF2B5EF4-FFF2-40B4-BE49-F238E27FC236}">
                  <a16:creationId xmlns:a16="http://schemas.microsoft.com/office/drawing/2014/main" id="{C3BBF177-5044-426A-93ED-64BDC84BF184}"/>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74270648-77F5-4D28-B691-DA57AA28FD73}"/>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6086B770-2F70-4B7B-9525-286BBD63AD72}"/>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57DDC14D-7AE3-41CD-ADFC-A3601D4F9DF3}"/>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42181834-8401-4B66-85EE-1CBF57807DAB}"/>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7" name="Date Placeholder 6">
            <a:extLst>
              <a:ext uri="{FF2B5EF4-FFF2-40B4-BE49-F238E27FC236}">
                <a16:creationId xmlns:a16="http://schemas.microsoft.com/office/drawing/2014/main" id="{A433C091-3B62-4087-9A97-63BBE28CFF17}"/>
              </a:ext>
            </a:extLst>
          </p:cNvPr>
          <p:cNvSpPr>
            <a:spLocks noGrp="1"/>
          </p:cNvSpPr>
          <p:nvPr>
            <p:ph type="dt" sz="half" idx="10"/>
          </p:nvPr>
        </p:nvSpPr>
        <p:spPr/>
        <p:txBody>
          <a:bodyPr/>
          <a:lstStyle/>
          <a:p>
            <a:fld id="{01BED947-38D9-44AC-8B89-E79758333B77}" type="datetime1">
              <a:rPr lang="en-US" smtClean="0"/>
              <a:t>7/31/20</a:t>
            </a:fld>
            <a:endParaRPr lang="en-US" dirty="0"/>
          </a:p>
        </p:txBody>
      </p:sp>
      <p:sp>
        <p:nvSpPr>
          <p:cNvPr id="8" name="Footer Placeholder 7">
            <a:extLst>
              <a:ext uri="{FF2B5EF4-FFF2-40B4-BE49-F238E27FC236}">
                <a16:creationId xmlns:a16="http://schemas.microsoft.com/office/drawing/2014/main" id="{870710C3-2723-4847-BCAF-96D9FAE50555}"/>
              </a:ext>
            </a:extLst>
          </p:cNvPr>
          <p:cNvSpPr>
            <a:spLocks noGrp="1"/>
          </p:cNvSpPr>
          <p:nvPr>
            <p:ph type="ftr" sz="quarter" idx="11"/>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96618B2C-95AC-4438-97FD-07ACF297B8FE}"/>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7" name="Oval 16">
            <a:extLst>
              <a:ext uri="{FF2B5EF4-FFF2-40B4-BE49-F238E27FC236}">
                <a16:creationId xmlns:a16="http://schemas.microsoft.com/office/drawing/2014/main" id="{D6B0F5A7-6E8A-4BCD-8F1F-233ECD21B262}"/>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4115101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9CF7F-748D-4598-983E-96A2BE26930A}"/>
              </a:ext>
            </a:extLst>
          </p:cNvPr>
          <p:cNvSpPr>
            <a:spLocks noGrp="1"/>
          </p:cNvSpPr>
          <p:nvPr>
            <p:ph type="title"/>
          </p:nvPr>
        </p:nvSpPr>
        <p:spPr/>
        <p:txBody>
          <a:bodyPr/>
          <a:lstStyle/>
          <a:p>
            <a:r>
              <a:rPr lang="en-US" dirty="0"/>
              <a:t>Click to edit Master title style</a:t>
            </a:r>
          </a:p>
        </p:txBody>
      </p:sp>
      <p:grpSp>
        <p:nvGrpSpPr>
          <p:cNvPr id="6" name="Graphic 185">
            <a:extLst>
              <a:ext uri="{FF2B5EF4-FFF2-40B4-BE49-F238E27FC236}">
                <a16:creationId xmlns:a16="http://schemas.microsoft.com/office/drawing/2014/main" id="{DFD4D3BE-80D4-4E69-9C76-F0D8517DF690}"/>
              </a:ext>
            </a:extLst>
          </p:cNvPr>
          <p:cNvGrpSpPr/>
          <p:nvPr/>
        </p:nvGrpSpPr>
        <p:grpSpPr>
          <a:xfrm>
            <a:off x="10999563" y="5987064"/>
            <a:ext cx="1054467" cy="469689"/>
            <a:chOff x="9841624" y="4115729"/>
            <a:chExt cx="602170" cy="268223"/>
          </a:xfrm>
          <a:solidFill>
            <a:schemeClr val="tx1"/>
          </a:solidFill>
        </p:grpSpPr>
        <p:sp>
          <p:nvSpPr>
            <p:cNvPr id="7" name="Freeform: Shape 6">
              <a:extLst>
                <a:ext uri="{FF2B5EF4-FFF2-40B4-BE49-F238E27FC236}">
                  <a16:creationId xmlns:a16="http://schemas.microsoft.com/office/drawing/2014/main" id="{A0B6E97F-00E1-4372-8978-8BCBDC9026E6}"/>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CC7651B7-7A30-4AFA-A4D7-0B0C5D2DDAAF}"/>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FD2FC5CA-556B-4409-B084-34753A1F04E6}"/>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3E63FB41-EE1F-4889-9096-3A38936330D5}"/>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0DD19F3B-7B3E-4861-8FDA-D0116C96C16E}"/>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3" name="Date Placeholder 2">
            <a:extLst>
              <a:ext uri="{FF2B5EF4-FFF2-40B4-BE49-F238E27FC236}">
                <a16:creationId xmlns:a16="http://schemas.microsoft.com/office/drawing/2014/main" id="{410A2C46-C908-4010-AAE2-9FA41B145C4D}"/>
              </a:ext>
            </a:extLst>
          </p:cNvPr>
          <p:cNvSpPr>
            <a:spLocks noGrp="1"/>
          </p:cNvSpPr>
          <p:nvPr>
            <p:ph type="dt" sz="half" idx="10"/>
          </p:nvPr>
        </p:nvSpPr>
        <p:spPr/>
        <p:txBody>
          <a:bodyPr/>
          <a:lstStyle/>
          <a:p>
            <a:fld id="{3781E23F-BD3C-4F23-B116-2B758120C8AC}" type="datetime1">
              <a:rPr lang="en-US" smtClean="0"/>
              <a:t>7/31/20</a:t>
            </a:fld>
            <a:endParaRPr lang="en-US" dirty="0"/>
          </a:p>
        </p:txBody>
      </p:sp>
      <p:sp>
        <p:nvSpPr>
          <p:cNvPr id="4" name="Footer Placeholder 3">
            <a:extLst>
              <a:ext uri="{FF2B5EF4-FFF2-40B4-BE49-F238E27FC236}">
                <a16:creationId xmlns:a16="http://schemas.microsoft.com/office/drawing/2014/main" id="{C7CF5279-7D37-4D98-9A70-987C84F62C2B}"/>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2896FAD0-59EF-49AA-BBC6-A0EC184DD2C9}"/>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3" name="Oval 12">
            <a:extLst>
              <a:ext uri="{FF2B5EF4-FFF2-40B4-BE49-F238E27FC236}">
                <a16:creationId xmlns:a16="http://schemas.microsoft.com/office/drawing/2014/main" id="{876EB399-18D2-46D5-8757-35FCFF8EA80D}"/>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29320709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5" name="Graphic 185">
            <a:extLst>
              <a:ext uri="{FF2B5EF4-FFF2-40B4-BE49-F238E27FC236}">
                <a16:creationId xmlns:a16="http://schemas.microsoft.com/office/drawing/2014/main" id="{773CCE17-EE0F-40E0-B7AE-CF7677B64709}"/>
              </a:ext>
            </a:extLst>
          </p:cNvPr>
          <p:cNvGrpSpPr/>
          <p:nvPr/>
        </p:nvGrpSpPr>
        <p:grpSpPr>
          <a:xfrm>
            <a:off x="10999563" y="5987064"/>
            <a:ext cx="1054467" cy="469689"/>
            <a:chOff x="9841624" y="4115729"/>
            <a:chExt cx="602170" cy="268223"/>
          </a:xfrm>
          <a:solidFill>
            <a:schemeClr val="tx1"/>
          </a:solidFill>
        </p:grpSpPr>
        <p:sp>
          <p:nvSpPr>
            <p:cNvPr id="6" name="Freeform: Shape 5">
              <a:extLst>
                <a:ext uri="{FF2B5EF4-FFF2-40B4-BE49-F238E27FC236}">
                  <a16:creationId xmlns:a16="http://schemas.microsoft.com/office/drawing/2014/main" id="{B0AC6C4E-6EA5-454A-AB84-8B94D8B585EC}"/>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B4329338-925B-4677-BA6E-4357D37DB545}"/>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334C0A08-043F-4818-BA1D-BCC9F811A873}"/>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DCB185DD-ED0D-4633-8098-95C4A6F177CC}"/>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2AD50526-B611-40B6-BB45-AE82F0EF5992}"/>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2" name="Date Placeholder 1">
            <a:extLst>
              <a:ext uri="{FF2B5EF4-FFF2-40B4-BE49-F238E27FC236}">
                <a16:creationId xmlns:a16="http://schemas.microsoft.com/office/drawing/2014/main" id="{0708C302-4224-4668-8CAC-3267172A0C93}"/>
              </a:ext>
            </a:extLst>
          </p:cNvPr>
          <p:cNvSpPr>
            <a:spLocks noGrp="1"/>
          </p:cNvSpPr>
          <p:nvPr>
            <p:ph type="dt" sz="half" idx="10"/>
          </p:nvPr>
        </p:nvSpPr>
        <p:spPr/>
        <p:txBody>
          <a:bodyPr/>
          <a:lstStyle/>
          <a:p>
            <a:fld id="{473CFAA9-6D59-4D98-869E-ACBDB83B2CA4}" type="datetime1">
              <a:rPr lang="en-US" smtClean="0"/>
              <a:t>7/31/20</a:t>
            </a:fld>
            <a:endParaRPr lang="en-US"/>
          </a:p>
        </p:txBody>
      </p:sp>
      <p:sp>
        <p:nvSpPr>
          <p:cNvPr id="3" name="Footer Placeholder 2">
            <a:extLst>
              <a:ext uri="{FF2B5EF4-FFF2-40B4-BE49-F238E27FC236}">
                <a16:creationId xmlns:a16="http://schemas.microsoft.com/office/drawing/2014/main" id="{F0C8FC22-AEB6-4BAF-BF93-41A2C757CCC7}"/>
              </a:ext>
            </a:extLst>
          </p:cNvPr>
          <p:cNvSpPr>
            <a:spLocks noGrp="1"/>
          </p:cNvSpPr>
          <p:nvPr>
            <p:ph type="ftr" sz="quarter" idx="11"/>
          </p:nvPr>
        </p:nvSpPr>
        <p:spPr/>
        <p:txBody>
          <a:bodyPr/>
          <a:lstStyle/>
          <a:p>
            <a:r>
              <a:rPr lang="en-US" dirty="0"/>
              <a:t>Sample Footer Text</a:t>
            </a:r>
          </a:p>
        </p:txBody>
      </p:sp>
      <p:sp>
        <p:nvSpPr>
          <p:cNvPr id="4" name="Slide Number Placeholder 3">
            <a:extLst>
              <a:ext uri="{FF2B5EF4-FFF2-40B4-BE49-F238E27FC236}">
                <a16:creationId xmlns:a16="http://schemas.microsoft.com/office/drawing/2014/main" id="{252CA88A-5462-4F17-AFA0-52721ADDBB8F}"/>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2" name="Oval 11">
            <a:extLst>
              <a:ext uri="{FF2B5EF4-FFF2-40B4-BE49-F238E27FC236}">
                <a16:creationId xmlns:a16="http://schemas.microsoft.com/office/drawing/2014/main" id="{70CCC791-94D7-4BB8-9EDF-423CEA1F6215}"/>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29751182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6AC37-C5B5-462A-BE4A-E55CEBF2A341}"/>
              </a:ext>
            </a:extLst>
          </p:cNvPr>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6A4B007F-32A8-4688-BBEF-4FCB99DF5E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1DF2E2EB-BF8A-44A4-8AE0-BD6C31B1D9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grpSp>
        <p:nvGrpSpPr>
          <p:cNvPr id="8" name="Graphic 185">
            <a:extLst>
              <a:ext uri="{FF2B5EF4-FFF2-40B4-BE49-F238E27FC236}">
                <a16:creationId xmlns:a16="http://schemas.microsoft.com/office/drawing/2014/main" id="{FC9E188F-54C8-4547-9F8C-525712AD7DB6}"/>
              </a:ext>
            </a:extLst>
          </p:cNvPr>
          <p:cNvGrpSpPr/>
          <p:nvPr/>
        </p:nvGrpSpPr>
        <p:grpSpPr>
          <a:xfrm>
            <a:off x="10999563" y="5987064"/>
            <a:ext cx="1054467" cy="469689"/>
            <a:chOff x="9841624" y="4115729"/>
            <a:chExt cx="602170" cy="268223"/>
          </a:xfrm>
          <a:solidFill>
            <a:schemeClr val="tx1"/>
          </a:solidFill>
        </p:grpSpPr>
        <p:sp>
          <p:nvSpPr>
            <p:cNvPr id="9" name="Freeform: Shape 8">
              <a:extLst>
                <a:ext uri="{FF2B5EF4-FFF2-40B4-BE49-F238E27FC236}">
                  <a16:creationId xmlns:a16="http://schemas.microsoft.com/office/drawing/2014/main" id="{B99C4538-3939-47A9-A590-09FF21960653}"/>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7541CA75-5D05-4996-A26D-CE0C909CD5F7}"/>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86305856-26BC-4BCC-BEF3-5E9CED941775}"/>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BC69651C-AC37-4CD2-8367-19297D7E2389}"/>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C3E9031B-BA8D-4D9D-9BB3-A16F7A80F854}"/>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5" name="Date Placeholder 4">
            <a:extLst>
              <a:ext uri="{FF2B5EF4-FFF2-40B4-BE49-F238E27FC236}">
                <a16:creationId xmlns:a16="http://schemas.microsoft.com/office/drawing/2014/main" id="{269840A2-CF60-4C47-B955-E65BC451FE73}"/>
              </a:ext>
            </a:extLst>
          </p:cNvPr>
          <p:cNvSpPr>
            <a:spLocks noGrp="1"/>
          </p:cNvSpPr>
          <p:nvPr>
            <p:ph type="dt" sz="half" idx="10"/>
          </p:nvPr>
        </p:nvSpPr>
        <p:spPr/>
        <p:txBody>
          <a:bodyPr/>
          <a:lstStyle/>
          <a:p>
            <a:fld id="{DC410804-27E3-430A-BB42-B831260DE39A}" type="datetime1">
              <a:rPr lang="en-US" smtClean="0"/>
              <a:t>7/31/20</a:t>
            </a:fld>
            <a:endParaRPr lang="en-US" dirty="0"/>
          </a:p>
        </p:txBody>
      </p:sp>
      <p:sp>
        <p:nvSpPr>
          <p:cNvPr id="6" name="Footer Placeholder 5">
            <a:extLst>
              <a:ext uri="{FF2B5EF4-FFF2-40B4-BE49-F238E27FC236}">
                <a16:creationId xmlns:a16="http://schemas.microsoft.com/office/drawing/2014/main" id="{3179DC6E-CC55-47AB-A405-5FB7EE2D191D}"/>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6D5D5E7D-EBA7-4DB0-8C78-7EB8A85FA4FF}"/>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5" name="Oval 14">
            <a:extLst>
              <a:ext uri="{FF2B5EF4-FFF2-40B4-BE49-F238E27FC236}">
                <a16:creationId xmlns:a16="http://schemas.microsoft.com/office/drawing/2014/main" id="{C5B051DE-636E-4B3C-9886-2055CE23E49A}"/>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42344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1D355-3146-41D1-B7DC-20B8ACE390AC}"/>
              </a:ext>
            </a:extLst>
          </p:cNvPr>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FAD4AAFB-E8F8-4FD1-8C6A-ED2C3FAD50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E051AF1-B16F-43B9-95CC-C17B570DEC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grpSp>
        <p:nvGrpSpPr>
          <p:cNvPr id="8" name="Graphic 185">
            <a:extLst>
              <a:ext uri="{FF2B5EF4-FFF2-40B4-BE49-F238E27FC236}">
                <a16:creationId xmlns:a16="http://schemas.microsoft.com/office/drawing/2014/main" id="{C8B77273-9FF7-4B93-8385-AD09A5F86AE5}"/>
              </a:ext>
            </a:extLst>
          </p:cNvPr>
          <p:cNvGrpSpPr/>
          <p:nvPr/>
        </p:nvGrpSpPr>
        <p:grpSpPr>
          <a:xfrm>
            <a:off x="10999563" y="5987064"/>
            <a:ext cx="1054467" cy="469689"/>
            <a:chOff x="9841624" y="4115729"/>
            <a:chExt cx="602170" cy="268223"/>
          </a:xfrm>
          <a:solidFill>
            <a:schemeClr val="tx1"/>
          </a:solidFill>
        </p:grpSpPr>
        <p:sp>
          <p:nvSpPr>
            <p:cNvPr id="9" name="Freeform: Shape 8">
              <a:extLst>
                <a:ext uri="{FF2B5EF4-FFF2-40B4-BE49-F238E27FC236}">
                  <a16:creationId xmlns:a16="http://schemas.microsoft.com/office/drawing/2014/main" id="{3117A673-3729-4EAD-9E8C-52BEBF74B857}"/>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EE8DB752-94CD-4A94-BDE3-DD285EB89F3F}"/>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32F8DDFC-E5CA-4F36-B2BE-BCE49D4F6C95}"/>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0BB589AE-2F9C-4C83-8DC7-1205CB037525}"/>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7AC9A2DE-3C9E-4CD0-8C7A-CC5F9F9942E4}"/>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5" name="Date Placeholder 4">
            <a:extLst>
              <a:ext uri="{FF2B5EF4-FFF2-40B4-BE49-F238E27FC236}">
                <a16:creationId xmlns:a16="http://schemas.microsoft.com/office/drawing/2014/main" id="{D68C8714-2467-4715-934E-6787C84F7929}"/>
              </a:ext>
            </a:extLst>
          </p:cNvPr>
          <p:cNvSpPr>
            <a:spLocks noGrp="1"/>
          </p:cNvSpPr>
          <p:nvPr>
            <p:ph type="dt" sz="half" idx="10"/>
          </p:nvPr>
        </p:nvSpPr>
        <p:spPr/>
        <p:txBody>
          <a:bodyPr/>
          <a:lstStyle/>
          <a:p>
            <a:fld id="{60E22DE3-3D1A-4D53-B9A6-6C7463B8C992}" type="datetime1">
              <a:rPr lang="en-US" smtClean="0"/>
              <a:t>7/31/20</a:t>
            </a:fld>
            <a:endParaRPr lang="en-US" dirty="0"/>
          </a:p>
        </p:txBody>
      </p:sp>
      <p:sp>
        <p:nvSpPr>
          <p:cNvPr id="6" name="Footer Placeholder 5">
            <a:extLst>
              <a:ext uri="{FF2B5EF4-FFF2-40B4-BE49-F238E27FC236}">
                <a16:creationId xmlns:a16="http://schemas.microsoft.com/office/drawing/2014/main" id="{A46F13D6-03EC-4D31-8BB1-9FFDE3633C21}"/>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7C65D4DD-A2A4-4DF6-9527-E5F12FEB936C}"/>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5" name="Oval 14">
            <a:extLst>
              <a:ext uri="{FF2B5EF4-FFF2-40B4-BE49-F238E27FC236}">
                <a16:creationId xmlns:a16="http://schemas.microsoft.com/office/drawing/2014/main" id="{FD202F3A-9FDE-4E11-B865-FBAEC415F880}"/>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384615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3A871-D377-4EC0-9ACF-86842F01E1D0}"/>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F3D53202-92A9-45A3-B812-777DB9578B44}"/>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7" name="Graphic 185">
            <a:extLst>
              <a:ext uri="{FF2B5EF4-FFF2-40B4-BE49-F238E27FC236}">
                <a16:creationId xmlns:a16="http://schemas.microsoft.com/office/drawing/2014/main" id="{7196FB0C-3A9D-4892-90C9-21F3459AAD9E}"/>
              </a:ext>
            </a:extLst>
          </p:cNvPr>
          <p:cNvGrpSpPr/>
          <p:nvPr/>
        </p:nvGrpSpPr>
        <p:grpSpPr>
          <a:xfrm>
            <a:off x="10999563" y="5987064"/>
            <a:ext cx="1054467" cy="469689"/>
            <a:chOff x="9841624" y="4115729"/>
            <a:chExt cx="602170" cy="268223"/>
          </a:xfrm>
          <a:solidFill>
            <a:schemeClr val="tx1"/>
          </a:solidFill>
        </p:grpSpPr>
        <p:sp>
          <p:nvSpPr>
            <p:cNvPr id="8" name="Freeform: Shape 7">
              <a:extLst>
                <a:ext uri="{FF2B5EF4-FFF2-40B4-BE49-F238E27FC236}">
                  <a16:creationId xmlns:a16="http://schemas.microsoft.com/office/drawing/2014/main" id="{16938C96-CF0F-4B69-A695-913F11BFC6F0}"/>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3CA7E6BB-6B60-4BF5-9D3E-A3FE782EF5B0}"/>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3F693EDA-57B3-4AEB-863B-B198C2A5A8E3}"/>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B3A04A96-045F-4B6E-AEEE-11A2FA01B4FC}"/>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7FB357DC-5AD3-44F4-879B-5AD6B18AC36F}"/>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4" name="Date Placeholder 3">
            <a:extLst>
              <a:ext uri="{FF2B5EF4-FFF2-40B4-BE49-F238E27FC236}">
                <a16:creationId xmlns:a16="http://schemas.microsoft.com/office/drawing/2014/main" id="{FA2CA47F-83AD-4BE3-AC2F-6C17883F78C7}"/>
              </a:ext>
            </a:extLst>
          </p:cNvPr>
          <p:cNvSpPr>
            <a:spLocks noGrp="1"/>
          </p:cNvSpPr>
          <p:nvPr>
            <p:ph type="dt" sz="half" idx="10"/>
          </p:nvPr>
        </p:nvSpPr>
        <p:spPr/>
        <p:txBody>
          <a:bodyPr/>
          <a:lstStyle/>
          <a:p>
            <a:fld id="{46BA7D41-E8B7-4A0B-B861-3EC4AE88917D}" type="datetime1">
              <a:rPr lang="en-US" smtClean="0"/>
              <a:t>7/31/20</a:t>
            </a:fld>
            <a:endParaRPr lang="en-US" dirty="0"/>
          </a:p>
        </p:txBody>
      </p:sp>
      <p:sp>
        <p:nvSpPr>
          <p:cNvPr id="5" name="Footer Placeholder 4">
            <a:extLst>
              <a:ext uri="{FF2B5EF4-FFF2-40B4-BE49-F238E27FC236}">
                <a16:creationId xmlns:a16="http://schemas.microsoft.com/office/drawing/2014/main" id="{21118A72-3200-4597-A9C5-0D9ECFF3E8CD}"/>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0D70055A-71D4-49B4-8A8F-19AFDB84E958}"/>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5" name="Oval 14">
            <a:extLst>
              <a:ext uri="{FF2B5EF4-FFF2-40B4-BE49-F238E27FC236}">
                <a16:creationId xmlns:a16="http://schemas.microsoft.com/office/drawing/2014/main" id="{0B0E5D27-C447-432F-982D-B60FDD6F34AD}"/>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2941111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C59DBB-9256-464D-8A6A-8BDA71541D6A}"/>
              </a:ext>
            </a:extLst>
          </p:cNvPr>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6A25E310-E6CB-4838-8E9B-B288DA552776}"/>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7" name="Graphic 185">
            <a:extLst>
              <a:ext uri="{FF2B5EF4-FFF2-40B4-BE49-F238E27FC236}">
                <a16:creationId xmlns:a16="http://schemas.microsoft.com/office/drawing/2014/main" id="{BCF412A8-E798-47AD-ABD9-98D76A55D30B}"/>
              </a:ext>
            </a:extLst>
          </p:cNvPr>
          <p:cNvGrpSpPr/>
          <p:nvPr/>
        </p:nvGrpSpPr>
        <p:grpSpPr>
          <a:xfrm>
            <a:off x="10999563" y="5987064"/>
            <a:ext cx="1054467" cy="469689"/>
            <a:chOff x="9841624" y="4115729"/>
            <a:chExt cx="602170" cy="268223"/>
          </a:xfrm>
          <a:solidFill>
            <a:schemeClr val="tx1"/>
          </a:solidFill>
        </p:grpSpPr>
        <p:sp>
          <p:nvSpPr>
            <p:cNvPr id="8" name="Freeform: Shape 7">
              <a:extLst>
                <a:ext uri="{FF2B5EF4-FFF2-40B4-BE49-F238E27FC236}">
                  <a16:creationId xmlns:a16="http://schemas.microsoft.com/office/drawing/2014/main" id="{E70160C5-475D-401A-AEE2-2C04E99A1518}"/>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9" name="Freeform: Shape 8">
              <a:extLst>
                <a:ext uri="{FF2B5EF4-FFF2-40B4-BE49-F238E27FC236}">
                  <a16:creationId xmlns:a16="http://schemas.microsoft.com/office/drawing/2014/main" id="{07CC7CE9-9C7F-49C2-8609-47BF523390F5}"/>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726FD5F1-978C-45AF-9086-D5DBE1F01681}"/>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3873AB1C-723A-4FB4-9B23-65BAF5074833}"/>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61DE5510-5094-4FA4-96E5-AD4841D1C38A}"/>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4" name="Date Placeholder 3">
            <a:extLst>
              <a:ext uri="{FF2B5EF4-FFF2-40B4-BE49-F238E27FC236}">
                <a16:creationId xmlns:a16="http://schemas.microsoft.com/office/drawing/2014/main" id="{F7CE2202-679F-48B0-B2DD-F6F54711224B}"/>
              </a:ext>
            </a:extLst>
          </p:cNvPr>
          <p:cNvSpPr>
            <a:spLocks noGrp="1"/>
          </p:cNvSpPr>
          <p:nvPr>
            <p:ph type="dt" sz="half" idx="10"/>
          </p:nvPr>
        </p:nvSpPr>
        <p:spPr/>
        <p:txBody>
          <a:bodyPr/>
          <a:lstStyle/>
          <a:p>
            <a:fld id="{A7C34823-0B19-4B4E-A643-7A3B0A3D24D6}" type="datetime1">
              <a:rPr lang="en-US" smtClean="0"/>
              <a:t>7/31/20</a:t>
            </a:fld>
            <a:endParaRPr lang="en-US" dirty="0"/>
          </a:p>
        </p:txBody>
      </p:sp>
      <p:sp>
        <p:nvSpPr>
          <p:cNvPr id="5" name="Footer Placeholder 4">
            <a:extLst>
              <a:ext uri="{FF2B5EF4-FFF2-40B4-BE49-F238E27FC236}">
                <a16:creationId xmlns:a16="http://schemas.microsoft.com/office/drawing/2014/main" id="{D07BC83D-E4C0-49E1-ADA1-1AF403984BDA}"/>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31BF211E-B2EA-4CDC-9E84-B6898394921B}"/>
              </a:ext>
            </a:extLst>
          </p:cNvPr>
          <p:cNvSpPr>
            <a:spLocks noGrp="1"/>
          </p:cNvSpPr>
          <p:nvPr>
            <p:ph type="sldNum" sz="quarter" idx="12"/>
          </p:nvPr>
        </p:nvSpPr>
        <p:spPr/>
        <p:txBody>
          <a:bodyPr/>
          <a:lstStyle/>
          <a:p>
            <a:fld id="{F3450C42-9A0B-4425-92C2-70FCF7C45734}" type="slidenum">
              <a:rPr lang="en-US" smtClean="0"/>
              <a:t>‹#›</a:t>
            </a:fld>
            <a:endParaRPr lang="en-US" dirty="0"/>
          </a:p>
        </p:txBody>
      </p:sp>
      <p:sp>
        <p:nvSpPr>
          <p:cNvPr id="14" name="Oval 13">
            <a:extLst>
              <a:ext uri="{FF2B5EF4-FFF2-40B4-BE49-F238E27FC236}">
                <a16:creationId xmlns:a16="http://schemas.microsoft.com/office/drawing/2014/main" id="{1FE2F5FD-5D31-4C1D-82F8-93624C7B0A3C}"/>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33360440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33F5C3-CD4B-4472-B59A-49D460CB1C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7772236B-AB2C-4D6F-AE15-700992DA91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090F509-07BE-4446-8772-F44E09936B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cap="all" spc="100" baseline="0">
                <a:solidFill>
                  <a:schemeClr val="tx1">
                    <a:tint val="75000"/>
                  </a:schemeClr>
                </a:solidFill>
                <a:latin typeface="+mn-lt"/>
                <a:ea typeface="Source Sans Pro SemiBold" panose="020B0603030403020204" pitchFamily="34" charset="0"/>
              </a:defRPr>
            </a:lvl1pPr>
          </a:lstStyle>
          <a:p>
            <a:fld id="{5ECD8B30-1B71-45A1-8314-D59C86F581E1}" type="datetime1">
              <a:rPr lang="en-US" smtClean="0"/>
              <a:pPr/>
              <a:t>7/31/20</a:t>
            </a:fld>
            <a:endParaRPr lang="en-US" b="1" dirty="0"/>
          </a:p>
        </p:txBody>
      </p:sp>
      <p:sp>
        <p:nvSpPr>
          <p:cNvPr id="5" name="Footer Placeholder 4">
            <a:extLst>
              <a:ext uri="{FF2B5EF4-FFF2-40B4-BE49-F238E27FC236}">
                <a16:creationId xmlns:a16="http://schemas.microsoft.com/office/drawing/2014/main" id="{501B927E-3833-4F85-99B5-56B5F1E540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cap="all" spc="100" baseline="0">
                <a:solidFill>
                  <a:schemeClr val="tx1">
                    <a:tint val="75000"/>
                  </a:schemeClr>
                </a:solidFill>
                <a:latin typeface="+mn-lt"/>
                <a:ea typeface="Source Sans Pro SemiBold" panose="020B0603030403020204" pitchFamily="34" charset="0"/>
              </a:defRPr>
            </a:lvl1pPr>
          </a:lstStyle>
          <a:p>
            <a:r>
              <a:rPr lang="en-US" dirty="0"/>
              <a:t>Sample Footer Text</a:t>
            </a:r>
            <a:endParaRPr lang="en-US" b="1" dirty="0"/>
          </a:p>
        </p:txBody>
      </p:sp>
      <p:sp>
        <p:nvSpPr>
          <p:cNvPr id="6" name="Slide Number Placeholder 5">
            <a:extLst>
              <a:ext uri="{FF2B5EF4-FFF2-40B4-BE49-F238E27FC236}">
                <a16:creationId xmlns:a16="http://schemas.microsoft.com/office/drawing/2014/main" id="{E628CB64-4E98-43DE-B543-7BE5B329DB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cap="all" spc="100" baseline="0">
                <a:solidFill>
                  <a:schemeClr val="tx1">
                    <a:tint val="75000"/>
                  </a:schemeClr>
                </a:solidFill>
                <a:latin typeface="+mn-lt"/>
                <a:ea typeface="Source Sans Pro SemiBold" panose="020B0603030403020204" pitchFamily="34" charset="0"/>
              </a:defRPr>
            </a:lvl1pPr>
          </a:lstStyle>
          <a:p>
            <a:fld id="{F3450C42-9A0B-4425-92C2-70FCF7C45734}" type="slidenum">
              <a:rPr lang="en-US" smtClean="0"/>
              <a:pPr/>
              <a:t>‹#›</a:t>
            </a:fld>
            <a:endParaRPr lang="en-US" b="1" dirty="0"/>
          </a:p>
        </p:txBody>
      </p:sp>
    </p:spTree>
    <p:extLst>
      <p:ext uri="{BB962C8B-B14F-4D97-AF65-F5344CB8AC3E}">
        <p14:creationId xmlns:p14="http://schemas.microsoft.com/office/powerpoint/2010/main" val="127451132"/>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11" r:id="rId6"/>
    <p:sldLayoutId id="2147483706" r:id="rId7"/>
    <p:sldLayoutId id="2147483707" r:id="rId8"/>
    <p:sldLayoutId id="2147483708" r:id="rId9"/>
    <p:sldLayoutId id="2147483710" r:id="rId10"/>
    <p:sldLayoutId id="214748370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slideLayout" Target="../slideLayouts/slideLayout2.xml"/><Relationship Id="rId7" Type="http://schemas.openxmlformats.org/officeDocument/2006/relationships/diagramColors" Target="../diagrams/colors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slideLayout" Target="../slideLayouts/slideLayout2.xml"/><Relationship Id="rId7" Type="http://schemas.openxmlformats.org/officeDocument/2006/relationships/diagramColors" Target="../diagrams/colors3.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slideLayout" Target="../slideLayouts/slideLayout2.xml"/><Relationship Id="rId7" Type="http://schemas.openxmlformats.org/officeDocument/2006/relationships/diagramColors" Target="../diagrams/colors4.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slideLayout" Target="../slideLayouts/slideLayout2.xml"/><Relationship Id="rId7" Type="http://schemas.openxmlformats.org/officeDocument/2006/relationships/diagramColors" Target="../diagrams/colors5.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 Id="rId9"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slideLayout" Target="../slideLayouts/slideLayout2.xml"/><Relationship Id="rId7" Type="http://schemas.openxmlformats.org/officeDocument/2006/relationships/diagramColors" Target="../diagrams/colors6.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 Id="rId9"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slideLayout" Target="../slideLayouts/slideLayout2.xml"/><Relationship Id="rId7" Type="http://schemas.openxmlformats.org/officeDocument/2006/relationships/diagramColors" Target="../diagrams/colors7.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 Id="rId9"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png"/><Relationship Id="rId5" Type="http://schemas.openxmlformats.org/officeDocument/2006/relationships/hyperlink" Target="https://wts.indiana.edu/writing-guides/paragraphs-and-topic-sentences.html" TargetMode="External"/><Relationship Id="rId4" Type="http://schemas.openxmlformats.org/officeDocument/2006/relationships/hyperlink" Target="https://owl.purdue.edu/engagement/ged_preparation/part_1_lessons_1_4/index.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89B7BFD-8F45-4093-AD9C-91B15B050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4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pic>
        <p:nvPicPr>
          <p:cNvPr id="4" name="Picture 3">
            <a:extLst>
              <a:ext uri="{FF2B5EF4-FFF2-40B4-BE49-F238E27FC236}">
                <a16:creationId xmlns:a16="http://schemas.microsoft.com/office/drawing/2014/main" id="{96842F45-EF81-4274-A7A5-CDB4604C6E59}"/>
              </a:ext>
            </a:extLst>
          </p:cNvPr>
          <p:cNvPicPr>
            <a:picLocks noChangeAspect="1"/>
          </p:cNvPicPr>
          <p:nvPr/>
        </p:nvPicPr>
        <p:blipFill rotWithShape="1">
          <a:blip r:embed="rId4"/>
          <a:srcRect t="15730"/>
          <a:stretch/>
        </p:blipFill>
        <p:spPr>
          <a:xfrm>
            <a:off x="3" y="31273"/>
            <a:ext cx="12191997" cy="6857990"/>
          </a:xfrm>
          <a:prstGeom prst="rect">
            <a:avLst/>
          </a:prstGeom>
        </p:spPr>
      </p:pic>
      <p:sp>
        <p:nvSpPr>
          <p:cNvPr id="11" name="Rectangle 10">
            <a:extLst>
              <a:ext uri="{FF2B5EF4-FFF2-40B4-BE49-F238E27FC236}">
                <a16:creationId xmlns:a16="http://schemas.microsoft.com/office/drawing/2014/main" id="{55E902CB-1D4C-4599-B01D-A1CD4D2D9F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7603955" cy="6858000"/>
          </a:xfrm>
          <a:prstGeom prst="rect">
            <a:avLst/>
          </a:prstGeom>
          <a:gradFill>
            <a:gsLst>
              <a:gs pos="0">
                <a:schemeClr val="bg1">
                  <a:alpha val="0"/>
                </a:schemeClr>
              </a:gs>
              <a:gs pos="100000">
                <a:schemeClr val="bg1">
                  <a:alpha val="3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aphic 190">
            <a:extLst>
              <a:ext uri="{FF2B5EF4-FFF2-40B4-BE49-F238E27FC236}">
                <a16:creationId xmlns:a16="http://schemas.microsoft.com/office/drawing/2014/main" id="{F3F5D407-83EF-4D7F-9DAF-4C3CEB778FD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76982" y="827494"/>
            <a:ext cx="1291642" cy="429215"/>
            <a:chOff x="2504802" y="1755501"/>
            <a:chExt cx="1598829" cy="531293"/>
          </a:xfrm>
          <a:solidFill>
            <a:schemeClr val="tx1"/>
          </a:solidFill>
        </p:grpSpPr>
        <p:sp>
          <p:nvSpPr>
            <p:cNvPr id="14" name="Freeform: Shape 13">
              <a:extLst>
                <a:ext uri="{FF2B5EF4-FFF2-40B4-BE49-F238E27FC236}">
                  <a16:creationId xmlns:a16="http://schemas.microsoft.com/office/drawing/2014/main" id="{CC07906A-A83F-47F2-975A-C1756F4454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0C38730D-4164-41D4-81C0-E9A070EA84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a:p>
          </p:txBody>
        </p:sp>
      </p:grpSp>
      <p:grpSp>
        <p:nvGrpSpPr>
          <p:cNvPr id="17" name="Group 16">
            <a:extLst>
              <a:ext uri="{FF2B5EF4-FFF2-40B4-BE49-F238E27FC236}">
                <a16:creationId xmlns:a16="http://schemas.microsoft.com/office/drawing/2014/main" id="{D2539C73-C848-4608-957A-D6C0169139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8736" y="533549"/>
            <a:ext cx="5356040" cy="5343028"/>
            <a:chOff x="739960" y="1925092"/>
            <a:chExt cx="4376696" cy="4366063"/>
          </a:xfrm>
        </p:grpSpPr>
        <p:sp>
          <p:nvSpPr>
            <p:cNvPr id="18" name="Oval 17">
              <a:extLst>
                <a:ext uri="{FF2B5EF4-FFF2-40B4-BE49-F238E27FC236}">
                  <a16:creationId xmlns:a16="http://schemas.microsoft.com/office/drawing/2014/main" id="{253EEDFE-1D2D-4938-9DF2-97FB4F709D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8562" y="2003061"/>
              <a:ext cx="4288094" cy="4288094"/>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5EA4CF2D-570F-4529-ADDA-B37CF05B61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7929" y="2003061"/>
              <a:ext cx="4288094" cy="4288094"/>
            </a:xfrm>
            <a:prstGeom prst="ellipse">
              <a:avLst/>
            </a:pr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 name="Oval 19">
              <a:extLst>
                <a:ext uri="{FF2B5EF4-FFF2-40B4-BE49-F238E27FC236}">
                  <a16:creationId xmlns:a16="http://schemas.microsoft.com/office/drawing/2014/main" id="{CBE92B83-AFA7-40B1-9D3C-502840BADC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960" y="1925092"/>
              <a:ext cx="4288094" cy="4288094"/>
            </a:xfrm>
            <a:prstGeom prst="ellipse">
              <a:avLst/>
            </a:pr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657EB152-7B3A-8C42-A282-0888F65468D2}"/>
              </a:ext>
            </a:extLst>
          </p:cNvPr>
          <p:cNvSpPr>
            <a:spLocks noGrp="1"/>
          </p:cNvSpPr>
          <p:nvPr>
            <p:ph type="ctrTitle"/>
          </p:nvPr>
        </p:nvSpPr>
        <p:spPr>
          <a:xfrm>
            <a:off x="145424" y="2406163"/>
            <a:ext cx="5825067" cy="1693215"/>
          </a:xfrm>
        </p:spPr>
        <p:txBody>
          <a:bodyPr>
            <a:normAutofit fontScale="90000"/>
          </a:bodyPr>
          <a:lstStyle/>
          <a:p>
            <a:r>
              <a:rPr lang="en-US" sz="4000" dirty="0"/>
              <a:t>Topic Sentences </a:t>
            </a:r>
            <a:br>
              <a:rPr lang="en-US" sz="4000" dirty="0"/>
            </a:br>
            <a:r>
              <a:rPr lang="en-US" sz="4000" dirty="0"/>
              <a:t>&amp; </a:t>
            </a:r>
            <a:br>
              <a:rPr lang="en-US" sz="4000" dirty="0"/>
            </a:br>
            <a:r>
              <a:rPr lang="en-US" sz="4000" dirty="0"/>
              <a:t>Body Paragraphs</a:t>
            </a:r>
          </a:p>
        </p:txBody>
      </p:sp>
      <p:sp>
        <p:nvSpPr>
          <p:cNvPr id="3" name="Subtitle 2">
            <a:extLst>
              <a:ext uri="{FF2B5EF4-FFF2-40B4-BE49-F238E27FC236}">
                <a16:creationId xmlns:a16="http://schemas.microsoft.com/office/drawing/2014/main" id="{E26A977C-BFEA-704E-A561-DD6F7A7F9041}"/>
              </a:ext>
            </a:extLst>
          </p:cNvPr>
          <p:cNvSpPr>
            <a:spLocks noGrp="1"/>
          </p:cNvSpPr>
          <p:nvPr>
            <p:ph type="subTitle" idx="1"/>
          </p:nvPr>
        </p:nvSpPr>
        <p:spPr>
          <a:xfrm>
            <a:off x="1297371" y="4413748"/>
            <a:ext cx="3330341" cy="920783"/>
          </a:xfrm>
        </p:spPr>
        <p:txBody>
          <a:bodyPr>
            <a:normAutofit lnSpcReduction="10000"/>
          </a:bodyPr>
          <a:lstStyle/>
          <a:p>
            <a:r>
              <a:rPr lang="en-US" sz="1800" dirty="0">
                <a:latin typeface="Arial" panose="020B0604020202020204" pitchFamily="34" charset="0"/>
                <a:cs typeface="Arial" panose="020B0604020202020204" pitchFamily="34" charset="0"/>
              </a:rPr>
              <a:t>(The Meal Plan)</a:t>
            </a:r>
          </a:p>
          <a:p>
            <a:r>
              <a:rPr lang="en-US" sz="1800" dirty="0">
                <a:latin typeface="Arial" panose="020B0604020202020204" pitchFamily="34" charset="0"/>
                <a:cs typeface="Arial" panose="020B0604020202020204" pitchFamily="34" charset="0"/>
              </a:rPr>
              <a:t> Talia Argondezzi &amp; Carver Wolfe</a:t>
            </a:r>
          </a:p>
        </p:txBody>
      </p:sp>
      <p:sp>
        <p:nvSpPr>
          <p:cNvPr id="22" name="Graphic 212">
            <a:extLst>
              <a:ext uri="{FF2B5EF4-FFF2-40B4-BE49-F238E27FC236}">
                <a16:creationId xmlns:a16="http://schemas.microsoft.com/office/drawing/2014/main" id="{19A55484-B97B-45ED-A47D-EBECAC290D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0898" y="4861481"/>
            <a:ext cx="891066" cy="891066"/>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4" name="Graphic 212">
            <a:extLst>
              <a:ext uri="{FF2B5EF4-FFF2-40B4-BE49-F238E27FC236}">
                <a16:creationId xmlns:a16="http://schemas.microsoft.com/office/drawing/2014/main" id="{B31CB7B9-2B8F-4AD6-9FFE-5DAE8E1322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0898" y="4861481"/>
            <a:ext cx="891066" cy="891066"/>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 name="TextBox 4">
            <a:extLst>
              <a:ext uri="{FF2B5EF4-FFF2-40B4-BE49-F238E27FC236}">
                <a16:creationId xmlns:a16="http://schemas.microsoft.com/office/drawing/2014/main" id="{790F11A6-66F2-EC4E-B549-B6101AC69E9F}"/>
              </a:ext>
            </a:extLst>
          </p:cNvPr>
          <p:cNvSpPr txBox="1"/>
          <p:nvPr/>
        </p:nvSpPr>
        <p:spPr>
          <a:xfrm>
            <a:off x="6593368" y="320701"/>
            <a:ext cx="4978400" cy="646331"/>
          </a:xfrm>
          <a:prstGeom prst="rect">
            <a:avLst/>
          </a:prstGeom>
          <a:noFill/>
        </p:spPr>
        <p:txBody>
          <a:bodyPr wrap="square" rtlCol="0">
            <a:spAutoFit/>
          </a:bodyPr>
          <a:lstStyle/>
          <a:p>
            <a:r>
              <a:rPr lang="en-US" dirty="0"/>
              <a:t>To hear audio explanations, click the speaker icon in the bottom right corner of each slide.</a:t>
            </a:r>
          </a:p>
        </p:txBody>
      </p:sp>
      <p:pic>
        <p:nvPicPr>
          <p:cNvPr id="6" name="Recorded Sound">
            <a:hlinkClick r:id="" action="ppaction://media"/>
            <a:extLst>
              <a:ext uri="{FF2B5EF4-FFF2-40B4-BE49-F238E27FC236}">
                <a16:creationId xmlns:a16="http://schemas.microsoft.com/office/drawing/2014/main" id="{1B8A4C5A-CA6F-1540-AFDA-9CAE3BABB4B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809768" y="5656302"/>
            <a:ext cx="812800" cy="812800"/>
          </a:xfrm>
          <a:prstGeom prst="rect">
            <a:avLst/>
          </a:prstGeom>
        </p:spPr>
      </p:pic>
    </p:spTree>
    <p:extLst>
      <p:ext uri="{BB962C8B-B14F-4D97-AF65-F5344CB8AC3E}">
        <p14:creationId xmlns:p14="http://schemas.microsoft.com/office/powerpoint/2010/main" val="27099459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04"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131DCBDB-1D4A-4E79-8172-CF12FCDE57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3871489" cy="4096327"/>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13" name="Freeform: Shape 12">
            <a:extLst>
              <a:ext uri="{FF2B5EF4-FFF2-40B4-BE49-F238E27FC236}">
                <a16:creationId xmlns:a16="http://schemas.microsoft.com/office/drawing/2014/main" id="{E89EC82A-BD1A-426B-955B-77D53704B1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7955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15" name="Freeform: Shape 14">
            <a:extLst>
              <a:ext uri="{FF2B5EF4-FFF2-40B4-BE49-F238E27FC236}">
                <a16:creationId xmlns:a16="http://schemas.microsoft.com/office/drawing/2014/main" id="{947D6136-395D-4D9F-9898-604E6BDE8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192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35" name="Freeform: Shape 16">
            <a:extLst>
              <a:ext uri="{FF2B5EF4-FFF2-40B4-BE49-F238E27FC236}">
                <a16:creationId xmlns:a16="http://schemas.microsoft.com/office/drawing/2014/main" id="{EF578ED8-0692-496C-9844-F1CFDEAAF2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71489" cy="4096327"/>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2" name="Title 1">
            <a:extLst>
              <a:ext uri="{FF2B5EF4-FFF2-40B4-BE49-F238E27FC236}">
                <a16:creationId xmlns:a16="http://schemas.microsoft.com/office/drawing/2014/main" id="{CC5F0CB7-B25C-A34F-AC7A-6DC93F7D7353}"/>
              </a:ext>
            </a:extLst>
          </p:cNvPr>
          <p:cNvSpPr>
            <a:spLocks noGrp="1"/>
          </p:cNvSpPr>
          <p:nvPr>
            <p:ph type="title"/>
          </p:nvPr>
        </p:nvSpPr>
        <p:spPr>
          <a:xfrm>
            <a:off x="838200" y="3698999"/>
            <a:ext cx="3200400" cy="2477964"/>
          </a:xfrm>
        </p:spPr>
        <p:txBody>
          <a:bodyPr>
            <a:normAutofit/>
          </a:bodyPr>
          <a:lstStyle/>
          <a:p>
            <a:r>
              <a:rPr lang="en-US"/>
              <a:t>What is a topic sentence?</a:t>
            </a:r>
            <a:endParaRPr lang="en-US" dirty="0"/>
          </a:p>
        </p:txBody>
      </p:sp>
      <p:graphicFrame>
        <p:nvGraphicFramePr>
          <p:cNvPr id="5" name="Content Placeholder 2">
            <a:extLst>
              <a:ext uri="{FF2B5EF4-FFF2-40B4-BE49-F238E27FC236}">
                <a16:creationId xmlns:a16="http://schemas.microsoft.com/office/drawing/2014/main" id="{B2C91C2E-7B33-447A-8DA2-860AAD58AD7E}"/>
              </a:ext>
            </a:extLst>
          </p:cNvPr>
          <p:cNvGraphicFramePr>
            <a:graphicFrameLocks noGrp="1"/>
          </p:cNvGraphicFramePr>
          <p:nvPr>
            <p:ph idx="1"/>
            <p:extLst>
              <p:ext uri="{D42A27DB-BD31-4B8C-83A1-F6EECF244321}">
                <p14:modId xmlns:p14="http://schemas.microsoft.com/office/powerpoint/2010/main" val="66059146"/>
              </p:ext>
            </p:extLst>
          </p:nvPr>
        </p:nvGraphicFramePr>
        <p:xfrm>
          <a:off x="4782386" y="447277"/>
          <a:ext cx="6571413" cy="57296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Recorded Sound">
            <a:hlinkClick r:id="" action="ppaction://media"/>
            <a:extLst>
              <a:ext uri="{FF2B5EF4-FFF2-40B4-BE49-F238E27FC236}">
                <a16:creationId xmlns:a16="http://schemas.microsoft.com/office/drawing/2014/main" id="{1805237F-7F39-E94E-ADEC-FBEF7C98210E}"/>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972801" y="5811440"/>
            <a:ext cx="812800" cy="812800"/>
          </a:xfrm>
          <a:prstGeom prst="rect">
            <a:avLst/>
          </a:prstGeom>
        </p:spPr>
      </p:pic>
    </p:spTree>
    <p:extLst>
      <p:ext uri="{BB962C8B-B14F-4D97-AF65-F5344CB8AC3E}">
        <p14:creationId xmlns:p14="http://schemas.microsoft.com/office/powerpoint/2010/main" val="38515656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387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131DCBDB-1D4A-4E79-8172-CF12FCDE57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3871489" cy="4096327"/>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13" name="Freeform: Shape 12">
            <a:extLst>
              <a:ext uri="{FF2B5EF4-FFF2-40B4-BE49-F238E27FC236}">
                <a16:creationId xmlns:a16="http://schemas.microsoft.com/office/drawing/2014/main" id="{E89EC82A-BD1A-426B-955B-77D53704B1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7955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15" name="Freeform: Shape 14">
            <a:extLst>
              <a:ext uri="{FF2B5EF4-FFF2-40B4-BE49-F238E27FC236}">
                <a16:creationId xmlns:a16="http://schemas.microsoft.com/office/drawing/2014/main" id="{947D6136-395D-4D9F-9898-604E6BDE8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192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17" name="Freeform: Shape 16">
            <a:extLst>
              <a:ext uri="{FF2B5EF4-FFF2-40B4-BE49-F238E27FC236}">
                <a16:creationId xmlns:a16="http://schemas.microsoft.com/office/drawing/2014/main" id="{EF578ED8-0692-496C-9844-F1CFDEAAF2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71489" cy="4096327"/>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2" name="Title 1">
            <a:extLst>
              <a:ext uri="{FF2B5EF4-FFF2-40B4-BE49-F238E27FC236}">
                <a16:creationId xmlns:a16="http://schemas.microsoft.com/office/drawing/2014/main" id="{EC71E76E-F5F8-F04D-B6C2-E9CB37C12DC6}"/>
              </a:ext>
            </a:extLst>
          </p:cNvPr>
          <p:cNvSpPr>
            <a:spLocks noGrp="1"/>
          </p:cNvSpPr>
          <p:nvPr>
            <p:ph type="title"/>
          </p:nvPr>
        </p:nvSpPr>
        <p:spPr>
          <a:xfrm>
            <a:off x="838200" y="3698999"/>
            <a:ext cx="3200400" cy="2477964"/>
          </a:xfrm>
        </p:spPr>
        <p:txBody>
          <a:bodyPr>
            <a:normAutofit fontScale="90000"/>
          </a:bodyPr>
          <a:lstStyle/>
          <a:p>
            <a:r>
              <a:rPr lang="en-US" dirty="0"/>
              <a:t>Paragraph Structure: The MEAL Plan</a:t>
            </a:r>
          </a:p>
        </p:txBody>
      </p:sp>
      <p:graphicFrame>
        <p:nvGraphicFramePr>
          <p:cNvPr id="5" name="Content Placeholder 2">
            <a:extLst>
              <a:ext uri="{FF2B5EF4-FFF2-40B4-BE49-F238E27FC236}">
                <a16:creationId xmlns:a16="http://schemas.microsoft.com/office/drawing/2014/main" id="{FBA4D434-20DD-490C-BAFB-A056B2B3FF6A}"/>
              </a:ext>
            </a:extLst>
          </p:cNvPr>
          <p:cNvGraphicFramePr>
            <a:graphicFrameLocks noGrp="1"/>
          </p:cNvGraphicFramePr>
          <p:nvPr>
            <p:ph idx="1"/>
            <p:extLst>
              <p:ext uri="{D42A27DB-BD31-4B8C-83A1-F6EECF244321}">
                <p14:modId xmlns:p14="http://schemas.microsoft.com/office/powerpoint/2010/main" val="3503615738"/>
              </p:ext>
            </p:extLst>
          </p:nvPr>
        </p:nvGraphicFramePr>
        <p:xfrm>
          <a:off x="4782386" y="447277"/>
          <a:ext cx="6571413" cy="57296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Recorded Sound">
            <a:hlinkClick r:id="" action="ppaction://media"/>
            <a:extLst>
              <a:ext uri="{FF2B5EF4-FFF2-40B4-BE49-F238E27FC236}">
                <a16:creationId xmlns:a16="http://schemas.microsoft.com/office/drawing/2014/main" id="{7909732A-3FA3-F94A-9139-2118DC36B9EF}"/>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803467" y="5638801"/>
            <a:ext cx="812800" cy="812800"/>
          </a:xfrm>
          <a:prstGeom prst="rect">
            <a:avLst/>
          </a:prstGeom>
        </p:spPr>
      </p:pic>
    </p:spTree>
    <p:extLst>
      <p:ext uri="{BB962C8B-B14F-4D97-AF65-F5344CB8AC3E}">
        <p14:creationId xmlns:p14="http://schemas.microsoft.com/office/powerpoint/2010/main" val="122308895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4257"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131DCBDB-1D4A-4E79-8172-CF12FCDE57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3871489" cy="4096327"/>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13" name="Freeform: Shape 12">
            <a:extLst>
              <a:ext uri="{FF2B5EF4-FFF2-40B4-BE49-F238E27FC236}">
                <a16:creationId xmlns:a16="http://schemas.microsoft.com/office/drawing/2014/main" id="{E89EC82A-BD1A-426B-955B-77D53704B1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7955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15" name="Freeform: Shape 14">
            <a:extLst>
              <a:ext uri="{FF2B5EF4-FFF2-40B4-BE49-F238E27FC236}">
                <a16:creationId xmlns:a16="http://schemas.microsoft.com/office/drawing/2014/main" id="{947D6136-395D-4D9F-9898-604E6BDE8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192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17" name="Freeform: Shape 16">
            <a:extLst>
              <a:ext uri="{FF2B5EF4-FFF2-40B4-BE49-F238E27FC236}">
                <a16:creationId xmlns:a16="http://schemas.microsoft.com/office/drawing/2014/main" id="{EF578ED8-0692-496C-9844-F1CFDEAAF2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71489" cy="4096327"/>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2" name="Title 1">
            <a:extLst>
              <a:ext uri="{FF2B5EF4-FFF2-40B4-BE49-F238E27FC236}">
                <a16:creationId xmlns:a16="http://schemas.microsoft.com/office/drawing/2014/main" id="{EC71E76E-F5F8-F04D-B6C2-E9CB37C12DC6}"/>
              </a:ext>
            </a:extLst>
          </p:cNvPr>
          <p:cNvSpPr>
            <a:spLocks noGrp="1"/>
          </p:cNvSpPr>
          <p:nvPr>
            <p:ph type="title"/>
          </p:nvPr>
        </p:nvSpPr>
        <p:spPr>
          <a:xfrm>
            <a:off x="838200" y="3698999"/>
            <a:ext cx="3200400" cy="2477964"/>
          </a:xfrm>
        </p:spPr>
        <p:txBody>
          <a:bodyPr>
            <a:normAutofit/>
          </a:bodyPr>
          <a:lstStyle/>
          <a:p>
            <a:r>
              <a:rPr lang="en-US" dirty="0"/>
              <a:t>MEAL: Main Idea</a:t>
            </a:r>
          </a:p>
        </p:txBody>
      </p:sp>
      <p:graphicFrame>
        <p:nvGraphicFramePr>
          <p:cNvPr id="5" name="Content Placeholder 2">
            <a:extLst>
              <a:ext uri="{FF2B5EF4-FFF2-40B4-BE49-F238E27FC236}">
                <a16:creationId xmlns:a16="http://schemas.microsoft.com/office/drawing/2014/main" id="{FBA4D434-20DD-490C-BAFB-A056B2B3FF6A}"/>
              </a:ext>
            </a:extLst>
          </p:cNvPr>
          <p:cNvGraphicFramePr>
            <a:graphicFrameLocks noGrp="1"/>
          </p:cNvGraphicFramePr>
          <p:nvPr>
            <p:ph idx="1"/>
            <p:extLst>
              <p:ext uri="{D42A27DB-BD31-4B8C-83A1-F6EECF244321}">
                <p14:modId xmlns:p14="http://schemas.microsoft.com/office/powerpoint/2010/main" val="3220953640"/>
              </p:ext>
            </p:extLst>
          </p:nvPr>
        </p:nvGraphicFramePr>
        <p:xfrm>
          <a:off x="4782386" y="447277"/>
          <a:ext cx="6571413" cy="57296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Recorded Sound">
            <a:hlinkClick r:id="" action="ppaction://media"/>
            <a:extLst>
              <a:ext uri="{FF2B5EF4-FFF2-40B4-BE49-F238E27FC236}">
                <a16:creationId xmlns:a16="http://schemas.microsoft.com/office/drawing/2014/main" id="{E7039AE8-CFAF-9E4A-8816-5FE6BC257C4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553699" y="5770563"/>
            <a:ext cx="812800" cy="812800"/>
          </a:xfrm>
          <a:prstGeom prst="rect">
            <a:avLst/>
          </a:prstGeom>
        </p:spPr>
      </p:pic>
    </p:spTree>
    <p:extLst>
      <p:ext uri="{BB962C8B-B14F-4D97-AF65-F5344CB8AC3E}">
        <p14:creationId xmlns:p14="http://schemas.microsoft.com/office/powerpoint/2010/main" val="16436866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9690"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131DCBDB-1D4A-4E79-8172-CF12FCDE57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3871489" cy="4096327"/>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13" name="Freeform: Shape 12">
            <a:extLst>
              <a:ext uri="{FF2B5EF4-FFF2-40B4-BE49-F238E27FC236}">
                <a16:creationId xmlns:a16="http://schemas.microsoft.com/office/drawing/2014/main" id="{E89EC82A-BD1A-426B-955B-77D53704B1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7955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15" name="Freeform: Shape 14">
            <a:extLst>
              <a:ext uri="{FF2B5EF4-FFF2-40B4-BE49-F238E27FC236}">
                <a16:creationId xmlns:a16="http://schemas.microsoft.com/office/drawing/2014/main" id="{947D6136-395D-4D9F-9898-604E6BDE8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192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17" name="Freeform: Shape 16">
            <a:extLst>
              <a:ext uri="{FF2B5EF4-FFF2-40B4-BE49-F238E27FC236}">
                <a16:creationId xmlns:a16="http://schemas.microsoft.com/office/drawing/2014/main" id="{EF578ED8-0692-496C-9844-F1CFDEAAF2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71489" cy="4096327"/>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2" name="Title 1">
            <a:extLst>
              <a:ext uri="{FF2B5EF4-FFF2-40B4-BE49-F238E27FC236}">
                <a16:creationId xmlns:a16="http://schemas.microsoft.com/office/drawing/2014/main" id="{EC71E76E-F5F8-F04D-B6C2-E9CB37C12DC6}"/>
              </a:ext>
            </a:extLst>
          </p:cNvPr>
          <p:cNvSpPr>
            <a:spLocks noGrp="1"/>
          </p:cNvSpPr>
          <p:nvPr>
            <p:ph type="title"/>
          </p:nvPr>
        </p:nvSpPr>
        <p:spPr>
          <a:xfrm>
            <a:off x="838200" y="3698999"/>
            <a:ext cx="3200400" cy="2477964"/>
          </a:xfrm>
        </p:spPr>
        <p:txBody>
          <a:bodyPr>
            <a:normAutofit/>
          </a:bodyPr>
          <a:lstStyle/>
          <a:p>
            <a:r>
              <a:rPr lang="en-US" dirty="0"/>
              <a:t>MEAL: Evidence</a:t>
            </a:r>
          </a:p>
        </p:txBody>
      </p:sp>
      <p:graphicFrame>
        <p:nvGraphicFramePr>
          <p:cNvPr id="5" name="Content Placeholder 2">
            <a:extLst>
              <a:ext uri="{FF2B5EF4-FFF2-40B4-BE49-F238E27FC236}">
                <a16:creationId xmlns:a16="http://schemas.microsoft.com/office/drawing/2014/main" id="{FBA4D434-20DD-490C-BAFB-A056B2B3FF6A}"/>
              </a:ext>
            </a:extLst>
          </p:cNvPr>
          <p:cNvGraphicFramePr>
            <a:graphicFrameLocks noGrp="1"/>
          </p:cNvGraphicFramePr>
          <p:nvPr>
            <p:ph idx="1"/>
            <p:extLst>
              <p:ext uri="{D42A27DB-BD31-4B8C-83A1-F6EECF244321}">
                <p14:modId xmlns:p14="http://schemas.microsoft.com/office/powerpoint/2010/main" val="9195293"/>
              </p:ext>
            </p:extLst>
          </p:nvPr>
        </p:nvGraphicFramePr>
        <p:xfrm>
          <a:off x="4782386" y="447277"/>
          <a:ext cx="6571413" cy="57296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Recorded Sound">
            <a:hlinkClick r:id="" action="ppaction://media"/>
            <a:extLst>
              <a:ext uri="{FF2B5EF4-FFF2-40B4-BE49-F238E27FC236}">
                <a16:creationId xmlns:a16="http://schemas.microsoft.com/office/drawing/2014/main" id="{14FBF84C-1A44-DA47-89F6-F24E49543750}"/>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540999" y="5770563"/>
            <a:ext cx="812800" cy="812800"/>
          </a:xfrm>
          <a:prstGeom prst="rect">
            <a:avLst/>
          </a:prstGeom>
        </p:spPr>
      </p:pic>
    </p:spTree>
    <p:extLst>
      <p:ext uri="{BB962C8B-B14F-4D97-AF65-F5344CB8AC3E}">
        <p14:creationId xmlns:p14="http://schemas.microsoft.com/office/powerpoint/2010/main" val="16920874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8483"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131DCBDB-1D4A-4E79-8172-CF12FCDE57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3871489" cy="4096327"/>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13" name="Freeform: Shape 12">
            <a:extLst>
              <a:ext uri="{FF2B5EF4-FFF2-40B4-BE49-F238E27FC236}">
                <a16:creationId xmlns:a16="http://schemas.microsoft.com/office/drawing/2014/main" id="{E89EC82A-BD1A-426B-955B-77D53704B1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7955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15" name="Freeform: Shape 14">
            <a:extLst>
              <a:ext uri="{FF2B5EF4-FFF2-40B4-BE49-F238E27FC236}">
                <a16:creationId xmlns:a16="http://schemas.microsoft.com/office/drawing/2014/main" id="{947D6136-395D-4D9F-9898-604E6BDE8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192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17" name="Freeform: Shape 16">
            <a:extLst>
              <a:ext uri="{FF2B5EF4-FFF2-40B4-BE49-F238E27FC236}">
                <a16:creationId xmlns:a16="http://schemas.microsoft.com/office/drawing/2014/main" id="{EF578ED8-0692-496C-9844-F1CFDEAAF2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71489" cy="4096327"/>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2" name="Title 1">
            <a:extLst>
              <a:ext uri="{FF2B5EF4-FFF2-40B4-BE49-F238E27FC236}">
                <a16:creationId xmlns:a16="http://schemas.microsoft.com/office/drawing/2014/main" id="{EC71E76E-F5F8-F04D-B6C2-E9CB37C12DC6}"/>
              </a:ext>
            </a:extLst>
          </p:cNvPr>
          <p:cNvSpPr>
            <a:spLocks noGrp="1"/>
          </p:cNvSpPr>
          <p:nvPr>
            <p:ph type="title"/>
          </p:nvPr>
        </p:nvSpPr>
        <p:spPr>
          <a:xfrm>
            <a:off x="838200" y="3698999"/>
            <a:ext cx="3200400" cy="2477964"/>
          </a:xfrm>
        </p:spPr>
        <p:txBody>
          <a:bodyPr>
            <a:normAutofit/>
          </a:bodyPr>
          <a:lstStyle/>
          <a:p>
            <a:r>
              <a:rPr lang="en-US" dirty="0"/>
              <a:t>MEAL: Analysis</a:t>
            </a:r>
          </a:p>
        </p:txBody>
      </p:sp>
      <p:graphicFrame>
        <p:nvGraphicFramePr>
          <p:cNvPr id="5" name="Content Placeholder 2">
            <a:extLst>
              <a:ext uri="{FF2B5EF4-FFF2-40B4-BE49-F238E27FC236}">
                <a16:creationId xmlns:a16="http://schemas.microsoft.com/office/drawing/2014/main" id="{FBA4D434-20DD-490C-BAFB-A056B2B3FF6A}"/>
              </a:ext>
            </a:extLst>
          </p:cNvPr>
          <p:cNvGraphicFramePr>
            <a:graphicFrameLocks noGrp="1"/>
          </p:cNvGraphicFramePr>
          <p:nvPr>
            <p:ph idx="1"/>
            <p:extLst>
              <p:ext uri="{D42A27DB-BD31-4B8C-83A1-F6EECF244321}">
                <p14:modId xmlns:p14="http://schemas.microsoft.com/office/powerpoint/2010/main" val="2140510131"/>
              </p:ext>
            </p:extLst>
          </p:nvPr>
        </p:nvGraphicFramePr>
        <p:xfrm>
          <a:off x="4782386" y="447277"/>
          <a:ext cx="6571413" cy="57296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Recorded Sound">
            <a:hlinkClick r:id="" action="ppaction://media"/>
            <a:extLst>
              <a:ext uri="{FF2B5EF4-FFF2-40B4-BE49-F238E27FC236}">
                <a16:creationId xmlns:a16="http://schemas.microsoft.com/office/drawing/2014/main" id="{509FB472-6BE4-7F4D-8EC3-324B22AA5BBC}"/>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820400" y="5704682"/>
            <a:ext cx="812800" cy="812800"/>
          </a:xfrm>
          <a:prstGeom prst="rect">
            <a:avLst/>
          </a:prstGeom>
        </p:spPr>
      </p:pic>
    </p:spTree>
    <p:extLst>
      <p:ext uri="{BB962C8B-B14F-4D97-AF65-F5344CB8AC3E}">
        <p14:creationId xmlns:p14="http://schemas.microsoft.com/office/powerpoint/2010/main" val="20947468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1254"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131DCBDB-1D4A-4E79-8172-CF12FCDE57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3871489" cy="4096327"/>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13" name="Freeform: Shape 12">
            <a:extLst>
              <a:ext uri="{FF2B5EF4-FFF2-40B4-BE49-F238E27FC236}">
                <a16:creationId xmlns:a16="http://schemas.microsoft.com/office/drawing/2014/main" id="{E89EC82A-BD1A-426B-955B-77D53704B1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7955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15" name="Freeform: Shape 14">
            <a:extLst>
              <a:ext uri="{FF2B5EF4-FFF2-40B4-BE49-F238E27FC236}">
                <a16:creationId xmlns:a16="http://schemas.microsoft.com/office/drawing/2014/main" id="{947D6136-395D-4D9F-9898-604E6BDE8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192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17" name="Freeform: Shape 16">
            <a:extLst>
              <a:ext uri="{FF2B5EF4-FFF2-40B4-BE49-F238E27FC236}">
                <a16:creationId xmlns:a16="http://schemas.microsoft.com/office/drawing/2014/main" id="{EF578ED8-0692-496C-9844-F1CFDEAAF2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71489" cy="4096327"/>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2" name="Title 1">
            <a:extLst>
              <a:ext uri="{FF2B5EF4-FFF2-40B4-BE49-F238E27FC236}">
                <a16:creationId xmlns:a16="http://schemas.microsoft.com/office/drawing/2014/main" id="{EC71E76E-F5F8-F04D-B6C2-E9CB37C12DC6}"/>
              </a:ext>
            </a:extLst>
          </p:cNvPr>
          <p:cNvSpPr>
            <a:spLocks noGrp="1"/>
          </p:cNvSpPr>
          <p:nvPr>
            <p:ph type="title"/>
          </p:nvPr>
        </p:nvSpPr>
        <p:spPr>
          <a:xfrm>
            <a:off x="838200" y="3698999"/>
            <a:ext cx="3200400" cy="2477964"/>
          </a:xfrm>
        </p:spPr>
        <p:txBody>
          <a:bodyPr>
            <a:normAutofit/>
          </a:bodyPr>
          <a:lstStyle/>
          <a:p>
            <a:r>
              <a:rPr lang="en-US" dirty="0"/>
              <a:t>MEAL: Link</a:t>
            </a:r>
          </a:p>
        </p:txBody>
      </p:sp>
      <p:graphicFrame>
        <p:nvGraphicFramePr>
          <p:cNvPr id="5" name="Content Placeholder 2">
            <a:extLst>
              <a:ext uri="{FF2B5EF4-FFF2-40B4-BE49-F238E27FC236}">
                <a16:creationId xmlns:a16="http://schemas.microsoft.com/office/drawing/2014/main" id="{FBA4D434-20DD-490C-BAFB-A056B2B3FF6A}"/>
              </a:ext>
            </a:extLst>
          </p:cNvPr>
          <p:cNvGraphicFramePr>
            <a:graphicFrameLocks noGrp="1"/>
          </p:cNvGraphicFramePr>
          <p:nvPr>
            <p:ph idx="1"/>
            <p:extLst>
              <p:ext uri="{D42A27DB-BD31-4B8C-83A1-F6EECF244321}">
                <p14:modId xmlns:p14="http://schemas.microsoft.com/office/powerpoint/2010/main" val="1949464232"/>
              </p:ext>
            </p:extLst>
          </p:nvPr>
        </p:nvGraphicFramePr>
        <p:xfrm>
          <a:off x="4782386" y="447277"/>
          <a:ext cx="6571413" cy="57296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Recorded Sound">
            <a:hlinkClick r:id="" action="ppaction://media"/>
            <a:extLst>
              <a:ext uri="{FF2B5EF4-FFF2-40B4-BE49-F238E27FC236}">
                <a16:creationId xmlns:a16="http://schemas.microsoft.com/office/drawing/2014/main" id="{EEF30E30-4801-314D-BB79-0A7BD2282412}"/>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553699" y="5704682"/>
            <a:ext cx="812800" cy="812800"/>
          </a:xfrm>
          <a:prstGeom prst="rect">
            <a:avLst/>
          </a:prstGeom>
        </p:spPr>
      </p:pic>
    </p:spTree>
    <p:extLst>
      <p:ext uri="{BB962C8B-B14F-4D97-AF65-F5344CB8AC3E}">
        <p14:creationId xmlns:p14="http://schemas.microsoft.com/office/powerpoint/2010/main" val="305102760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5503"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5F17139-31EE-46AC-B04F-DBBD852DD6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131DCBDB-1D4A-4E79-8172-CF12FCDE57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3871489" cy="4096327"/>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13" name="Freeform: Shape 12">
            <a:extLst>
              <a:ext uri="{FF2B5EF4-FFF2-40B4-BE49-F238E27FC236}">
                <a16:creationId xmlns:a16="http://schemas.microsoft.com/office/drawing/2014/main" id="{E89EC82A-BD1A-426B-955B-77D53704B1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7955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15" name="Freeform: Shape 14">
            <a:extLst>
              <a:ext uri="{FF2B5EF4-FFF2-40B4-BE49-F238E27FC236}">
                <a16:creationId xmlns:a16="http://schemas.microsoft.com/office/drawing/2014/main" id="{947D6136-395D-4D9F-9898-604E6BDE8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9192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tx1"/>
          </a:solidFill>
          <a:ln w="9525" cap="flat">
            <a:noFill/>
            <a:prstDash val="solid"/>
            <a:miter/>
          </a:ln>
        </p:spPr>
        <p:txBody>
          <a:bodyPr wrap="square" rtlCol="0" anchor="ctr">
            <a:noAutofit/>
          </a:bodyPr>
          <a:lstStyle/>
          <a:p>
            <a:endParaRPr lang="en-US"/>
          </a:p>
        </p:txBody>
      </p:sp>
      <p:sp>
        <p:nvSpPr>
          <p:cNvPr id="17" name="Freeform: Shape 16">
            <a:extLst>
              <a:ext uri="{FF2B5EF4-FFF2-40B4-BE49-F238E27FC236}">
                <a16:creationId xmlns:a16="http://schemas.microsoft.com/office/drawing/2014/main" id="{EF578ED8-0692-496C-9844-F1CFDEAAF2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871489" cy="4096327"/>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1">
              <a:alpha val="2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2" name="Title 1">
            <a:extLst>
              <a:ext uri="{FF2B5EF4-FFF2-40B4-BE49-F238E27FC236}">
                <a16:creationId xmlns:a16="http://schemas.microsoft.com/office/drawing/2014/main" id="{EC71E76E-F5F8-F04D-B6C2-E9CB37C12DC6}"/>
              </a:ext>
            </a:extLst>
          </p:cNvPr>
          <p:cNvSpPr>
            <a:spLocks noGrp="1"/>
          </p:cNvSpPr>
          <p:nvPr>
            <p:ph type="title"/>
          </p:nvPr>
        </p:nvSpPr>
        <p:spPr>
          <a:xfrm>
            <a:off x="838200" y="3698999"/>
            <a:ext cx="3200400" cy="2477964"/>
          </a:xfrm>
        </p:spPr>
        <p:txBody>
          <a:bodyPr>
            <a:normAutofit/>
          </a:bodyPr>
          <a:lstStyle/>
          <a:p>
            <a:r>
              <a:rPr lang="en-US" dirty="0"/>
              <a:t>The MEAL Plan</a:t>
            </a:r>
          </a:p>
        </p:txBody>
      </p:sp>
      <p:graphicFrame>
        <p:nvGraphicFramePr>
          <p:cNvPr id="5" name="Content Placeholder 2">
            <a:extLst>
              <a:ext uri="{FF2B5EF4-FFF2-40B4-BE49-F238E27FC236}">
                <a16:creationId xmlns:a16="http://schemas.microsoft.com/office/drawing/2014/main" id="{FBA4D434-20DD-490C-BAFB-A056B2B3FF6A}"/>
              </a:ext>
            </a:extLst>
          </p:cNvPr>
          <p:cNvGraphicFramePr>
            <a:graphicFrameLocks noGrp="1"/>
          </p:cNvGraphicFramePr>
          <p:nvPr>
            <p:ph idx="1"/>
            <p:extLst/>
          </p:nvPr>
        </p:nvGraphicFramePr>
        <p:xfrm>
          <a:off x="4782386" y="447277"/>
          <a:ext cx="6571413" cy="57296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Recorded Sound">
            <a:hlinkClick r:id="" action="ppaction://media"/>
            <a:extLst>
              <a:ext uri="{FF2B5EF4-FFF2-40B4-BE49-F238E27FC236}">
                <a16:creationId xmlns:a16="http://schemas.microsoft.com/office/drawing/2014/main" id="{FC558E7F-A28C-F343-80B8-A041343D2F65}"/>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947399" y="5511800"/>
            <a:ext cx="812800" cy="812800"/>
          </a:xfrm>
          <a:prstGeom prst="rect">
            <a:avLst/>
          </a:prstGeom>
        </p:spPr>
      </p:pic>
    </p:spTree>
    <p:extLst>
      <p:ext uri="{BB962C8B-B14F-4D97-AF65-F5344CB8AC3E}">
        <p14:creationId xmlns:p14="http://schemas.microsoft.com/office/powerpoint/2010/main" val="86177969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4977"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FA473-E018-EA45-A255-53221A7F390B}"/>
              </a:ext>
            </a:extLst>
          </p:cNvPr>
          <p:cNvSpPr>
            <a:spLocks noGrp="1"/>
          </p:cNvSpPr>
          <p:nvPr>
            <p:ph type="title"/>
          </p:nvPr>
        </p:nvSpPr>
        <p:spPr/>
        <p:txBody>
          <a:bodyPr/>
          <a:lstStyle/>
          <a:p>
            <a:r>
              <a:rPr lang="en-US" dirty="0"/>
              <a:t>The MEAL Plan in Action: Simple Paragraph</a:t>
            </a:r>
          </a:p>
        </p:txBody>
      </p:sp>
      <p:sp>
        <p:nvSpPr>
          <p:cNvPr id="5" name="Content Placeholder 4">
            <a:extLst>
              <a:ext uri="{FF2B5EF4-FFF2-40B4-BE49-F238E27FC236}">
                <a16:creationId xmlns:a16="http://schemas.microsoft.com/office/drawing/2014/main" id="{FC336B9E-5059-664A-83D0-7D36CFC85EF3}"/>
              </a:ext>
            </a:extLst>
          </p:cNvPr>
          <p:cNvSpPr>
            <a:spLocks noGrp="1"/>
          </p:cNvSpPr>
          <p:nvPr>
            <p:ph idx="1"/>
          </p:nvPr>
        </p:nvSpPr>
        <p:spPr/>
        <p:txBody>
          <a:bodyPr/>
          <a:lstStyle/>
          <a:p>
            <a:r>
              <a:rPr lang="en-US" dirty="0">
                <a:solidFill>
                  <a:schemeClr val="accent2"/>
                </a:solidFill>
              </a:rPr>
              <a:t>The rules of St. John’s High School are very fair, with the exception of the rule requiring students to not chew gum on property. </a:t>
            </a:r>
            <a:r>
              <a:rPr lang="en-US" dirty="0">
                <a:solidFill>
                  <a:schemeClr val="accent3"/>
                </a:solidFill>
              </a:rPr>
              <a:t>The handbook states, “students found in violation of this rule may receive an administrative detention” (24). </a:t>
            </a:r>
            <a:r>
              <a:rPr lang="en-US" dirty="0">
                <a:solidFill>
                  <a:schemeClr val="accent4"/>
                </a:solidFill>
              </a:rPr>
              <a:t>An administrative detention is too severe for something as insignificant as chewing gum. Teachers should simply remind students to not chew gum rather than force them to have detention when they have more important things to do. </a:t>
            </a:r>
            <a:r>
              <a:rPr lang="en-US" dirty="0">
                <a:solidFill>
                  <a:schemeClr val="accent5"/>
                </a:solidFill>
              </a:rPr>
              <a:t>If this rule were to be amended, St. John’s would become a more positive learning environment for teachers and students alike.</a:t>
            </a:r>
          </a:p>
          <a:p>
            <a:endParaRPr lang="en-US" dirty="0"/>
          </a:p>
        </p:txBody>
      </p:sp>
      <p:pic>
        <p:nvPicPr>
          <p:cNvPr id="6" name="Recorded Sound">
            <a:hlinkClick r:id="" action="ppaction://media"/>
            <a:extLst>
              <a:ext uri="{FF2B5EF4-FFF2-40B4-BE49-F238E27FC236}">
                <a16:creationId xmlns:a16="http://schemas.microsoft.com/office/drawing/2014/main" id="{612853D2-3A26-9F49-9AE9-DC68CAC0589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541000" y="5499100"/>
            <a:ext cx="812800" cy="812800"/>
          </a:xfrm>
          <a:prstGeom prst="rect">
            <a:avLst/>
          </a:prstGeom>
        </p:spPr>
      </p:pic>
    </p:spTree>
    <p:extLst>
      <p:ext uri="{BB962C8B-B14F-4D97-AF65-F5344CB8AC3E}">
        <p14:creationId xmlns:p14="http://schemas.microsoft.com/office/powerpoint/2010/main" val="26829854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5812"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FA473-E018-EA45-A255-53221A7F390B}"/>
              </a:ext>
            </a:extLst>
          </p:cNvPr>
          <p:cNvSpPr>
            <a:spLocks noGrp="1"/>
          </p:cNvSpPr>
          <p:nvPr>
            <p:ph type="title"/>
          </p:nvPr>
        </p:nvSpPr>
        <p:spPr/>
        <p:txBody>
          <a:bodyPr/>
          <a:lstStyle/>
          <a:p>
            <a:r>
              <a:rPr lang="en-US" dirty="0"/>
              <a:t>The MEAL Plan in Action: Sophisticated Paragraph</a:t>
            </a:r>
          </a:p>
        </p:txBody>
      </p:sp>
      <p:sp>
        <p:nvSpPr>
          <p:cNvPr id="5" name="Content Placeholder 4">
            <a:extLst>
              <a:ext uri="{FF2B5EF4-FFF2-40B4-BE49-F238E27FC236}">
                <a16:creationId xmlns:a16="http://schemas.microsoft.com/office/drawing/2014/main" id="{FC336B9E-5059-664A-83D0-7D36CFC85EF3}"/>
              </a:ext>
            </a:extLst>
          </p:cNvPr>
          <p:cNvSpPr>
            <a:spLocks noGrp="1"/>
          </p:cNvSpPr>
          <p:nvPr>
            <p:ph idx="1"/>
          </p:nvPr>
        </p:nvSpPr>
        <p:spPr/>
        <p:txBody>
          <a:bodyPr>
            <a:normAutofit fontScale="85000" lnSpcReduction="20000"/>
          </a:bodyPr>
          <a:lstStyle/>
          <a:p>
            <a:pPr marL="18288" indent="0">
              <a:buNone/>
            </a:pPr>
            <a:r>
              <a:rPr lang="en-US" dirty="0">
                <a:solidFill>
                  <a:schemeClr val="accent5"/>
                </a:solidFill>
              </a:rPr>
              <a:t>With these trends in mind, </a:t>
            </a:r>
            <a:r>
              <a:rPr lang="en-US" dirty="0">
                <a:solidFill>
                  <a:schemeClr val="accent2"/>
                </a:solidFill>
              </a:rPr>
              <a:t>one may foresee a new union between Church and State: the complete eradication of all forms of traditional religion from government, to be replaced by the Worship of Government itself. This seemingly farfetched idea finds its historical roots in an obvious and powerful reality: the ancient Roman Empire. </a:t>
            </a:r>
            <a:r>
              <a:rPr lang="en-US" dirty="0">
                <a:solidFill>
                  <a:schemeClr val="accent3"/>
                </a:solidFill>
              </a:rPr>
              <a:t>According to early twentieth-century historian Louis Sweet, the “Worship of Roma” was indeed quite common in the Roman Empire. This worship, which Sweet refers to as the “</a:t>
            </a:r>
            <a:r>
              <a:rPr lang="en-US" dirty="0" err="1">
                <a:solidFill>
                  <a:schemeClr val="accent3"/>
                </a:solidFill>
              </a:rPr>
              <a:t>Romacult</a:t>
            </a:r>
            <a:r>
              <a:rPr lang="en-US" dirty="0">
                <a:solidFill>
                  <a:schemeClr val="accent3"/>
                </a:solidFill>
              </a:rPr>
              <a:t>,” started most clearly “immediately after the entrance of the Romans into Asiatic affairs.” </a:t>
            </a:r>
            <a:r>
              <a:rPr lang="en-US" dirty="0">
                <a:solidFill>
                  <a:schemeClr val="accent4"/>
                </a:solidFill>
              </a:rPr>
              <a:t>The similarities between such ancient, pagan patriotic worship and the current American situation cannot be overlooked. Just as Rome developed nation worship after its conquest of Asian lands, so the United States seems to be entering a similar stage of paganism during its conquest of the Middle East. </a:t>
            </a:r>
            <a:r>
              <a:rPr lang="en-US" dirty="0">
                <a:solidFill>
                  <a:schemeClr val="accent3"/>
                </a:solidFill>
              </a:rPr>
              <a:t>“The </a:t>
            </a:r>
            <a:r>
              <a:rPr lang="en-US" dirty="0" err="1">
                <a:solidFill>
                  <a:schemeClr val="accent3"/>
                </a:solidFill>
              </a:rPr>
              <a:t>Romacult</a:t>
            </a:r>
            <a:r>
              <a:rPr lang="en-US" dirty="0">
                <a:solidFill>
                  <a:schemeClr val="accent3"/>
                </a:solidFill>
              </a:rPr>
              <a:t> is interlocked from the beginning with the imperial,” Sweet reminds his readers. </a:t>
            </a:r>
            <a:r>
              <a:rPr lang="en-US" dirty="0">
                <a:solidFill>
                  <a:schemeClr val="accent5"/>
                </a:solidFill>
              </a:rPr>
              <a:t>Will the vague patriotic monotheism of America, stripped of traditional religion, become her vague patriotic paganism as she continues on her imperialistic crusade?</a:t>
            </a:r>
          </a:p>
          <a:p>
            <a:endParaRPr lang="en-US" dirty="0"/>
          </a:p>
        </p:txBody>
      </p:sp>
      <p:pic>
        <p:nvPicPr>
          <p:cNvPr id="3" name="Recorded Sound">
            <a:hlinkClick r:id="" action="ppaction://media"/>
            <a:extLst>
              <a:ext uri="{FF2B5EF4-FFF2-40B4-BE49-F238E27FC236}">
                <a16:creationId xmlns:a16="http://schemas.microsoft.com/office/drawing/2014/main" id="{A97200F8-7CEF-DC44-AF80-190D496C16D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541000" y="5630333"/>
            <a:ext cx="812800" cy="812800"/>
          </a:xfrm>
          <a:prstGeom prst="rect">
            <a:avLst/>
          </a:prstGeom>
        </p:spPr>
      </p:pic>
    </p:spTree>
    <p:extLst>
      <p:ext uri="{BB962C8B-B14F-4D97-AF65-F5344CB8AC3E}">
        <p14:creationId xmlns:p14="http://schemas.microsoft.com/office/powerpoint/2010/main" val="35864358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1107"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1" name="Rectangle 7">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E0E9B1DB-5C91-41C9-8C0D-C2CD3D570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542" y="1264801"/>
            <a:ext cx="4892216" cy="4511751"/>
          </a:xfrm>
          <a:prstGeom prst="rect">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2" name="Rectangle 11">
            <a:extLst>
              <a:ext uri="{FF2B5EF4-FFF2-40B4-BE49-F238E27FC236}">
                <a16:creationId xmlns:a16="http://schemas.microsoft.com/office/drawing/2014/main" id="{402224B8-FCE1-4A12-84A7-B674B2B9E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542" y="1264801"/>
            <a:ext cx="4892216" cy="4511751"/>
          </a:xfrm>
          <a:prstGeom prst="rect">
            <a:avLst/>
          </a:pr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3" name="Rectangle 13">
            <a:extLst>
              <a:ext uri="{FF2B5EF4-FFF2-40B4-BE49-F238E27FC236}">
                <a16:creationId xmlns:a16="http://schemas.microsoft.com/office/drawing/2014/main" id="{41E366A2-885B-4E10-A479-4A650E4C6E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959" y="1173124"/>
            <a:ext cx="4892216" cy="4511751"/>
          </a:xfrm>
          <a:prstGeom prst="rect">
            <a:avLst/>
          </a:prstGeom>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 name="Graphic 212">
            <a:extLst>
              <a:ext uri="{FF2B5EF4-FFF2-40B4-BE49-F238E27FC236}">
                <a16:creationId xmlns:a16="http://schemas.microsoft.com/office/drawing/2014/main" id="{55C61911-45B2-48BF-AC7A-1EB579B42C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02373" y="798490"/>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85" name="Graphic 212">
            <a:extLst>
              <a:ext uri="{FF2B5EF4-FFF2-40B4-BE49-F238E27FC236}">
                <a16:creationId xmlns:a16="http://schemas.microsoft.com/office/drawing/2014/main" id="{2DE4D4CE-6DAE-4A05-BE5B-6BCE3F4EC7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02373" y="798490"/>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1">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 name="Title 1">
            <a:extLst>
              <a:ext uri="{FF2B5EF4-FFF2-40B4-BE49-F238E27FC236}">
                <a16:creationId xmlns:a16="http://schemas.microsoft.com/office/drawing/2014/main" id="{B9B4222F-3765-8B48-B5E2-1F9C59CE5FC4}"/>
              </a:ext>
            </a:extLst>
          </p:cNvPr>
          <p:cNvSpPr>
            <a:spLocks noGrp="1"/>
          </p:cNvSpPr>
          <p:nvPr>
            <p:ph type="title"/>
          </p:nvPr>
        </p:nvSpPr>
        <p:spPr>
          <a:xfrm>
            <a:off x="1128781" y="956517"/>
            <a:ext cx="4114571" cy="4296387"/>
          </a:xfrm>
        </p:spPr>
        <p:txBody>
          <a:bodyPr>
            <a:normAutofit/>
          </a:bodyPr>
          <a:lstStyle/>
          <a:p>
            <a:pPr algn="ctr"/>
            <a:r>
              <a:rPr lang="en-US" dirty="0"/>
              <a:t>Practice!</a:t>
            </a:r>
            <a:br>
              <a:rPr lang="en-US" dirty="0"/>
            </a:br>
            <a:r>
              <a:rPr lang="en-US" sz="1600" dirty="0"/>
              <a:t>Identify the topic sentence in this paragraph. What does it tell you about the rest of the paragraph?</a:t>
            </a:r>
            <a:br>
              <a:rPr lang="en-US" sz="1600" dirty="0"/>
            </a:br>
            <a:br>
              <a:rPr lang="en-US" sz="1600" dirty="0"/>
            </a:br>
            <a:r>
              <a:rPr lang="en-US" sz="1600" dirty="0"/>
              <a:t>What other elements of the MEAL Plan can you identify here?</a:t>
            </a:r>
            <a:endParaRPr lang="en-US" dirty="0"/>
          </a:p>
        </p:txBody>
      </p:sp>
      <p:grpSp>
        <p:nvGrpSpPr>
          <p:cNvPr id="186" name="Group 19">
            <a:extLst>
              <a:ext uri="{FF2B5EF4-FFF2-40B4-BE49-F238E27FC236}">
                <a16:creationId xmlns:a16="http://schemas.microsoft.com/office/drawing/2014/main" id="{B8CB1D39-68D4-4372-BF3B-2A33A7495E2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tx1"/>
          </a:solidFill>
        </p:grpSpPr>
        <p:sp>
          <p:nvSpPr>
            <p:cNvPr id="187" name="Freeform: Shape 20">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88" name="Freeform: Shape 21">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sp>
        <p:nvSpPr>
          <p:cNvPr id="189" name="Oval 23">
            <a:extLst>
              <a:ext uri="{FF2B5EF4-FFF2-40B4-BE49-F238E27FC236}">
                <a16:creationId xmlns:a16="http://schemas.microsoft.com/office/drawing/2014/main" id="{10C23D31-5B0A-4956-A59F-A24F57D2A9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988" y="4604761"/>
            <a:ext cx="319941" cy="319941"/>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0" name="Oval 25">
            <a:extLst>
              <a:ext uri="{FF2B5EF4-FFF2-40B4-BE49-F238E27FC236}">
                <a16:creationId xmlns:a16="http://schemas.microsoft.com/office/drawing/2014/main" id="{F4C6FC6E-4AAF-4628-B7E5-85DF9D323B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988" y="4604761"/>
            <a:ext cx="319941" cy="319941"/>
          </a:xfrm>
          <a:prstGeom prst="ellipse">
            <a:avLst/>
          </a:prstGeom>
          <a:solidFill>
            <a:schemeClr val="accent3">
              <a:alpha val="2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 name="Content Placeholder 2">
            <a:extLst>
              <a:ext uri="{FF2B5EF4-FFF2-40B4-BE49-F238E27FC236}">
                <a16:creationId xmlns:a16="http://schemas.microsoft.com/office/drawing/2014/main" id="{68FF8479-9045-B44F-99AE-9620F40E0130}"/>
              </a:ext>
            </a:extLst>
          </p:cNvPr>
          <p:cNvSpPr>
            <a:spLocks noGrp="1"/>
          </p:cNvSpPr>
          <p:nvPr>
            <p:ph idx="1"/>
          </p:nvPr>
        </p:nvSpPr>
        <p:spPr>
          <a:xfrm>
            <a:off x="6274307" y="908252"/>
            <a:ext cx="5377144" cy="5041493"/>
          </a:xfrm>
        </p:spPr>
        <p:txBody>
          <a:bodyPr>
            <a:normAutofit fontScale="92500"/>
          </a:bodyPr>
          <a:lstStyle/>
          <a:p>
            <a:pPr marL="0" indent="0">
              <a:buNone/>
            </a:pPr>
            <a:r>
              <a:rPr lang="en-US" sz="1700" dirty="0"/>
              <a:t>The norms of a society dictate what is acceptable in that state, inspire its rules and laws, and can often lead to prejudice and discrimination against minority groups like LGBTQ+ people. In the government Locke describes, the only valid origin of a political society is “the consent of freemen capable of majority, to unite and incorporate into such a society” (Locke 20). The government rules for the free people who have entered into this society, and creates laws based on their needs, rights and desires. In order to represent the will of the people, “the majority have a right to act and conclude the rest” (Locke 19). While majority rule works well for the people in the majority, people in the minority who have opinions and views less represented in a given society are often subject to the enforcement of policies they do not agree with.  These smaller populations and minorities, especially those that the majority of the population or mainstream society discriminates against, like the LGBTQ+ community, have to fight against social and political pressure to reject the rule of the majority. As a result, their rights can be more easily infringed upon, as Alison and Bruce Bechdel experience in </a:t>
            </a:r>
            <a:r>
              <a:rPr lang="en-US" sz="1700" i="1" dirty="0"/>
              <a:t>Fun Home.</a:t>
            </a:r>
            <a:r>
              <a:rPr lang="en-US" sz="1700" dirty="0"/>
              <a:t> </a:t>
            </a:r>
          </a:p>
          <a:p>
            <a:endParaRPr lang="en-US" sz="1300" dirty="0"/>
          </a:p>
        </p:txBody>
      </p:sp>
      <p:grpSp>
        <p:nvGrpSpPr>
          <p:cNvPr id="191"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tx1"/>
          </a:solidFill>
        </p:grpSpPr>
        <p:sp>
          <p:nvSpPr>
            <p:cNvPr id="192" name="Freeform: Shape 28">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93" name="Freeform: Shape 29">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94" name="Freeform: Shape 30">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95" name="Freeform: Shape 31">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96" name="Freeform: Shape 32">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pic>
        <p:nvPicPr>
          <p:cNvPr id="4" name="Recorded Sound">
            <a:hlinkClick r:id="" action="ppaction://media"/>
            <a:extLst>
              <a:ext uri="{FF2B5EF4-FFF2-40B4-BE49-F238E27FC236}">
                <a16:creationId xmlns:a16="http://schemas.microsoft.com/office/drawing/2014/main" id="{76CF4FFF-E448-C444-BA12-56CB5617AAB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27831" y="5543345"/>
            <a:ext cx="812800" cy="812800"/>
          </a:xfrm>
          <a:prstGeom prst="rect">
            <a:avLst/>
          </a:prstGeom>
        </p:spPr>
      </p:pic>
    </p:spTree>
    <p:extLst>
      <p:ext uri="{BB962C8B-B14F-4D97-AF65-F5344CB8AC3E}">
        <p14:creationId xmlns:p14="http://schemas.microsoft.com/office/powerpoint/2010/main" val="39428729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6292"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F82FA-95F4-694F-8550-448EFAD7140E}"/>
              </a:ext>
            </a:extLst>
          </p:cNvPr>
          <p:cNvSpPr>
            <a:spLocks noGrp="1"/>
          </p:cNvSpPr>
          <p:nvPr>
            <p:ph type="title"/>
          </p:nvPr>
        </p:nvSpPr>
        <p:spPr/>
        <p:txBody>
          <a:bodyPr/>
          <a:lstStyle/>
          <a:p>
            <a:r>
              <a:rPr lang="en-US" dirty="0"/>
              <a:t>Sources</a:t>
            </a:r>
          </a:p>
        </p:txBody>
      </p:sp>
      <p:sp>
        <p:nvSpPr>
          <p:cNvPr id="3" name="Content Placeholder 2">
            <a:extLst>
              <a:ext uri="{FF2B5EF4-FFF2-40B4-BE49-F238E27FC236}">
                <a16:creationId xmlns:a16="http://schemas.microsoft.com/office/drawing/2014/main" id="{0F57DCA0-9627-DE49-9324-E0380AB51494}"/>
              </a:ext>
            </a:extLst>
          </p:cNvPr>
          <p:cNvSpPr>
            <a:spLocks noGrp="1"/>
          </p:cNvSpPr>
          <p:nvPr>
            <p:ph idx="1"/>
          </p:nvPr>
        </p:nvSpPr>
        <p:spPr/>
        <p:txBody>
          <a:bodyPr>
            <a:normAutofit fontScale="85000" lnSpcReduction="20000"/>
          </a:bodyPr>
          <a:lstStyle/>
          <a:p>
            <a:pPr marL="0" indent="0">
              <a:buNone/>
            </a:pPr>
            <a:r>
              <a:rPr lang="en-US" dirty="0"/>
              <a:t>Topic sentences: </a:t>
            </a:r>
            <a:r>
              <a:rPr lang="en-US" dirty="0">
                <a:hlinkClick r:id="rId4"/>
              </a:rPr>
              <a:t>https://owl.purdue.edu/engagement/ged_preparation/part_1_lessons_1_4/index.html</a:t>
            </a:r>
            <a:r>
              <a:rPr lang="en-US" dirty="0"/>
              <a:t> and </a:t>
            </a:r>
            <a:r>
              <a:rPr lang="en-US" dirty="0">
                <a:hlinkClick r:id="rId5"/>
              </a:rPr>
              <a:t>https://wts.indiana.edu/writing-guides/paragraphs-and-topic-sentences.html</a:t>
            </a:r>
            <a:r>
              <a:rPr lang="en-US" dirty="0"/>
              <a:t> </a:t>
            </a:r>
          </a:p>
          <a:p>
            <a:pPr marL="18288" indent="0">
              <a:buNone/>
            </a:pPr>
            <a:endParaRPr lang="en-US" dirty="0"/>
          </a:p>
          <a:p>
            <a:pPr marL="18288" indent="0">
              <a:buNone/>
            </a:pPr>
            <a:r>
              <a:rPr lang="en-US" dirty="0"/>
              <a:t>Gum-chewing/detention paragraph: the St. John’s College High School English department.</a:t>
            </a:r>
          </a:p>
          <a:p>
            <a:pPr marL="18288" indent="0">
              <a:buNone/>
            </a:pPr>
            <a:endParaRPr lang="en-US" dirty="0"/>
          </a:p>
          <a:p>
            <a:pPr marL="18288" indent="0">
              <a:buNone/>
            </a:pPr>
            <a:r>
              <a:rPr lang="en-US" dirty="0"/>
              <a:t>The worship of government paragraph: Danielson, Donald Kyle. “Imperium Dei: America’s New Religion.” </a:t>
            </a:r>
            <a:r>
              <a:rPr lang="en-US" i="1" dirty="0"/>
              <a:t>Deliberations: A Journal of</a:t>
            </a:r>
            <a:r>
              <a:rPr lang="en-US" dirty="0"/>
              <a:t> </a:t>
            </a:r>
            <a:r>
              <a:rPr lang="en-US" i="1" dirty="0"/>
              <a:t>First Year Writing at Duke University</a:t>
            </a:r>
            <a:r>
              <a:rPr lang="en-US" dirty="0"/>
              <a:t>. Fall 2006: 1016. </a:t>
            </a:r>
          </a:p>
          <a:p>
            <a:pPr marL="18288" indent="0">
              <a:buNone/>
            </a:pPr>
            <a:endParaRPr lang="en-US" dirty="0"/>
          </a:p>
          <a:p>
            <a:pPr marL="18288" indent="0">
              <a:buNone/>
            </a:pPr>
            <a:r>
              <a:rPr lang="en-US" dirty="0"/>
              <a:t>MEAL Plan concept: https://</a:t>
            </a:r>
            <a:r>
              <a:rPr lang="en-US" dirty="0" err="1"/>
              <a:t>twp.duke.edu</a:t>
            </a:r>
            <a:r>
              <a:rPr lang="en-US" dirty="0"/>
              <a:t>/uploads/assets/</a:t>
            </a:r>
            <a:r>
              <a:rPr lang="en-US" dirty="0" err="1"/>
              <a:t>meal_plan.pdf</a:t>
            </a:r>
            <a:endParaRPr lang="en-US" dirty="0"/>
          </a:p>
          <a:p>
            <a:endParaRPr lang="en-US" dirty="0"/>
          </a:p>
        </p:txBody>
      </p:sp>
      <p:pic>
        <p:nvPicPr>
          <p:cNvPr id="4" name="Recorded Sound">
            <a:hlinkClick r:id="" action="ppaction://media"/>
            <a:extLst>
              <a:ext uri="{FF2B5EF4-FFF2-40B4-BE49-F238E27FC236}">
                <a16:creationId xmlns:a16="http://schemas.microsoft.com/office/drawing/2014/main" id="{1126D6A2-7345-7942-B7F0-AD668021595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803467" y="5499100"/>
            <a:ext cx="812800" cy="812800"/>
          </a:xfrm>
          <a:prstGeom prst="rect">
            <a:avLst/>
          </a:prstGeom>
        </p:spPr>
      </p:pic>
    </p:spTree>
    <p:extLst>
      <p:ext uri="{BB962C8B-B14F-4D97-AF65-F5344CB8AC3E}">
        <p14:creationId xmlns:p14="http://schemas.microsoft.com/office/powerpoint/2010/main" val="481521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62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FunkyShapesDarkVTI">
  <a:themeElements>
    <a:clrScheme name="AnalogousFromRegularSeed_2SEEDS">
      <a:dk1>
        <a:srgbClr val="000000"/>
      </a:dk1>
      <a:lt1>
        <a:srgbClr val="FFFFFF"/>
      </a:lt1>
      <a:dk2>
        <a:srgbClr val="41242B"/>
      </a:dk2>
      <a:lt2>
        <a:srgbClr val="E2E5E8"/>
      </a:lt2>
      <a:accent1>
        <a:srgbClr val="D56A17"/>
      </a:accent1>
      <a:accent2>
        <a:srgbClr val="E72D29"/>
      </a:accent2>
      <a:accent3>
        <a:srgbClr val="B8A221"/>
      </a:accent3>
      <a:accent4>
        <a:srgbClr val="14B4A3"/>
      </a:accent4>
      <a:accent5>
        <a:srgbClr val="29ADE7"/>
      </a:accent5>
      <a:accent6>
        <a:srgbClr val="194DD5"/>
      </a:accent6>
      <a:hlink>
        <a:srgbClr val="3F87BF"/>
      </a:hlink>
      <a:folHlink>
        <a:srgbClr val="7F7F7F"/>
      </a:folHlink>
    </a:clrScheme>
    <a:fontScheme name="Source Sans Pro">
      <a:majorFont>
        <a:latin typeface="Source Sans Pro"/>
        <a:ea typeface=""/>
        <a:cs typeface=""/>
      </a:majorFont>
      <a:minorFont>
        <a:latin typeface="Source Sans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unkyShapesDarkVTI" id="{84637DF0-7D2D-4F20-816C-4D6C45F3FAF2}" vid="{0EF594EE-C33F-480F-80E7-D4F74C1C30EB}"/>
    </a:ext>
  </a:extLst>
</a:theme>
</file>

<file path=docProps/app.xml><?xml version="1.0" encoding="utf-8"?>
<Properties xmlns="http://schemas.openxmlformats.org/officeDocument/2006/extended-properties" xmlns:vt="http://schemas.openxmlformats.org/officeDocument/2006/docPropsVTypes">
  <TotalTime>264</TotalTime>
  <Words>1284</Words>
  <Application>Microsoft Macintosh PowerPoint</Application>
  <PresentationFormat>Widescreen</PresentationFormat>
  <Paragraphs>54</Paragraphs>
  <Slides>12</Slides>
  <Notes>0</Notes>
  <HiddenSlides>0</HiddenSlides>
  <MMClips>12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Source Sans Pro</vt:lpstr>
      <vt:lpstr>Source Sans Pro SemiBold</vt:lpstr>
      <vt:lpstr>FunkyShapesDarkVTI</vt:lpstr>
      <vt:lpstr>Topic Sentences  &amp;  Body Paragraphs</vt:lpstr>
      <vt:lpstr>What is a topic sentence?</vt:lpstr>
      <vt:lpstr>Paragraph Structure: The MEAL Plan</vt:lpstr>
      <vt:lpstr>MEAL: Main Idea</vt:lpstr>
      <vt:lpstr>MEAL: Evidence</vt:lpstr>
      <vt:lpstr>MEAL: Analysis</vt:lpstr>
      <vt:lpstr>MEAL: Link</vt:lpstr>
      <vt:lpstr>The MEAL Plan</vt:lpstr>
      <vt:lpstr>The MEAL Plan in Action: Simple Paragraph</vt:lpstr>
      <vt:lpstr>The MEAL Plan in Action: Sophisticated Paragraph</vt:lpstr>
      <vt:lpstr>Practice! Identify the topic sentence in this paragraph. What does it tell you about the rest of the paragraph?  What other elements of the MEAL Plan can you identify here?</vt:lpstr>
      <vt:lpstr>Sources</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Topic Sentences</dc:title>
  <dc:creator>Wolfe, Carver</dc:creator>
  <cp:lastModifiedBy>Argondezzi, Talia</cp:lastModifiedBy>
  <cp:revision>10</cp:revision>
  <dcterms:created xsi:type="dcterms:W3CDTF">2020-07-16T23:22:55Z</dcterms:created>
  <dcterms:modified xsi:type="dcterms:W3CDTF">2020-07-31T17:25:36Z</dcterms:modified>
</cp:coreProperties>
</file>