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0" autoAdjust="0"/>
    <p:restoredTop sz="94660"/>
  </p:normalViewPr>
  <p:slideViewPr>
    <p:cSldViewPr snapToGrid="0">
      <p:cViewPr varScale="1">
        <p:scale>
          <a:sx n="84" d="100"/>
          <a:sy n="84" d="100"/>
        </p:scale>
        <p:origin x="112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709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832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359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481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16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118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880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430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66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88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1042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4687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667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895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5580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8120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6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67A3ECA-212F-4D29-8268-5C78FE5FD18F}" type="datetimeFigureOut">
              <a:rPr lang="en-US" smtClean="0"/>
              <a:t>7/31/20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D6EE9-C946-4A10-A456-F2652801A7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243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1A77E-076B-49CD-977B-C816B5299B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10069636" cy="3329581"/>
          </a:xfrm>
        </p:spPr>
        <p:txBody>
          <a:bodyPr/>
          <a:lstStyle/>
          <a:p>
            <a:r>
              <a:rPr lang="en-US" dirty="0"/>
              <a:t>Revising to Improve Organization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98AA03-94BC-47D5-BAAE-EE6930DFF8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By: Annalise </a:t>
            </a:r>
            <a:r>
              <a:rPr lang="en-US" dirty="0" err="1"/>
              <a:t>Koup</a:t>
            </a:r>
            <a:endParaRPr lang="en-US" dirty="0"/>
          </a:p>
          <a:p>
            <a:r>
              <a:rPr lang="en-US" sz="2900" dirty="0"/>
              <a:t>To hear audio, click the Speaker icon on the Lower Right of each slide.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5075F5D-24ED-4556-A811-DA20D36D63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4591" y="598667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44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A1E8D-EFB4-405C-A24F-F96589B10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3051A-2CFE-44B6-9F02-CCE98D73D9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Read your introduction and write a one-sentence summary</a:t>
            </a:r>
          </a:p>
          <a:p>
            <a:pPr lvl="1"/>
            <a:r>
              <a:rPr lang="en-US" dirty="0"/>
              <a:t>Does your hook (attention grabber) address the argument at hand?</a:t>
            </a:r>
          </a:p>
          <a:p>
            <a:pPr lvl="1"/>
            <a:r>
              <a:rPr lang="en-US" dirty="0"/>
              <a:t>Does your thesis address your argument and map out the rest of your paper?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0632A75-CBB3-4F00-9402-3EA86F4D20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86052" y="58276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14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05ACB-9248-48F3-A6B8-C5C228C5F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Main Body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745D5-A9A4-41AF-9320-2F8F5FF8B4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Read each main body paragraph and write a one-sentence summary for each.</a:t>
            </a:r>
          </a:p>
          <a:p>
            <a:pPr lvl="1"/>
            <a:r>
              <a:rPr lang="en-US" dirty="0"/>
              <a:t>Does the paragraph have a clear topic? If it doesn’t:</a:t>
            </a:r>
          </a:p>
          <a:p>
            <a:pPr lvl="2"/>
            <a:r>
              <a:rPr lang="en-US" dirty="0"/>
              <a:t>separate into different paragraphs if there are two distinct ideas, OR</a:t>
            </a:r>
          </a:p>
          <a:p>
            <a:pPr lvl="2"/>
            <a:r>
              <a:rPr lang="en-US" dirty="0"/>
              <a:t>delete extraneous information or ideas that do not contribute to your overall argument.</a:t>
            </a:r>
          </a:p>
          <a:p>
            <a:pPr lvl="1"/>
            <a:r>
              <a:rPr lang="en-US" dirty="0"/>
              <a:t>Does each main body topic add to the argument/thesis statement?</a:t>
            </a:r>
          </a:p>
          <a:p>
            <a:pPr lvl="2"/>
            <a:r>
              <a:rPr lang="en-US" dirty="0"/>
              <a:t> If any paragraph doesn’t, reevaluate the paragraph and re-write as necessary.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2998319-77E8-4D38-A462-6E4B17362F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88688" y="59435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622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1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86097-C5B5-4E22-B39F-CA4AC6010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7CC681-A9DE-4D4C-B6C4-77858149C9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Read your conclusion and write a one-sentence summary.</a:t>
            </a:r>
          </a:p>
          <a:p>
            <a:pPr lvl="1"/>
            <a:r>
              <a:rPr lang="en-US" dirty="0"/>
              <a:t> Do you succinctly recap the argument of your paper?</a:t>
            </a:r>
          </a:p>
          <a:p>
            <a:pPr lvl="1"/>
            <a:r>
              <a:rPr lang="en-US" dirty="0"/>
              <a:t> Do you address why this argument matters?</a:t>
            </a:r>
          </a:p>
          <a:p>
            <a:pPr lvl="2"/>
            <a:r>
              <a:rPr lang="en-US" dirty="0"/>
              <a:t> Consider the broader implications of your argument: What does this argument imply about society or humanity?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14ADF62-9BBA-4EAD-B232-33A2B5E68B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88688" y="59435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45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5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9EBA9-57FF-4018-989E-C69ECFC77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Argument Flow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67E87-BFDE-44B6-932B-AD745F2F24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Look back at your one-sentence summaries, and read them all in a row.</a:t>
            </a:r>
          </a:p>
          <a:p>
            <a:pPr lvl="1"/>
            <a:r>
              <a:rPr lang="en-US" dirty="0"/>
              <a:t>Do all your summary sentences contribute to the argument of the paper?</a:t>
            </a:r>
          </a:p>
          <a:p>
            <a:pPr lvl="1"/>
            <a:r>
              <a:rPr lang="en-US" dirty="0"/>
              <a:t>Are you able to see the connection between the topics, or do one or more topics seem randomly placed? </a:t>
            </a:r>
          </a:p>
          <a:p>
            <a:pPr lvl="1"/>
            <a:r>
              <a:rPr lang="en-US" dirty="0"/>
              <a:t>Do the summary sentences flow in a logical way, building new ideas on the foundations of previous paragraphs? </a:t>
            </a:r>
          </a:p>
          <a:p>
            <a:pPr lvl="1"/>
            <a:endParaRPr lang="en-US" dirty="0"/>
          </a:p>
          <a:p>
            <a:r>
              <a:rPr lang="en-US" dirty="0"/>
              <a:t>Rearrange paragraphs as necessary to improve the flow. 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6661A7A-C732-4EB6-81E9-BF1ECA91CE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88688" y="59435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130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3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TM02836342[[fn=Ion]]</Template>
  <TotalTime>1279</TotalTime>
  <Words>271</Words>
  <Application>Microsoft Macintosh PowerPoint</Application>
  <PresentationFormat>Widescreen</PresentationFormat>
  <Paragraphs>26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Wingdings 3</vt:lpstr>
      <vt:lpstr>Ion</vt:lpstr>
      <vt:lpstr>Revising to Improve Organization</vt:lpstr>
      <vt:lpstr>Introduction</vt:lpstr>
      <vt:lpstr>Main Body</vt:lpstr>
      <vt:lpstr>Conclusion</vt:lpstr>
      <vt:lpstr>Argument Flow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Macro-organization</dc:title>
  <dc:creator>Annalise Koup</dc:creator>
  <cp:lastModifiedBy>Argondezzi, Talia</cp:lastModifiedBy>
  <cp:revision>13</cp:revision>
  <dcterms:created xsi:type="dcterms:W3CDTF">2020-07-06T18:40:01Z</dcterms:created>
  <dcterms:modified xsi:type="dcterms:W3CDTF">2020-07-31T17:47:20Z</dcterms:modified>
</cp:coreProperties>
</file>